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BB255A94-144F-40AF-8691-C31349C4979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3FEB30-D46E-424F-83F7-335888FFE529}" type="datetimeFigureOut">
              <a:rPr lang="el-GR" smtClean="0"/>
              <a:pPr/>
              <a:t>23/1/2014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B255A94-144F-40AF-8691-C31349C4979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3FEB30-D46E-424F-83F7-335888FFE529}" type="datetimeFigureOut">
              <a:rPr lang="el-GR" smtClean="0"/>
              <a:pPr/>
              <a:t>23/1/2014</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B255A94-144F-40AF-8691-C31349C4979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lstStyle/>
          <a:p>
            <a:r>
              <a:rPr lang="el-GR" dirty="0" smtClean="0"/>
              <a:t>ΣΜΟΛΙΚΑΣ</a:t>
            </a:r>
            <a:endParaRPr lang="el-GR" dirty="0"/>
          </a:p>
        </p:txBody>
      </p:sp>
      <p:sp>
        <p:nvSpPr>
          <p:cNvPr id="3" name="2 - Ορθογώνιο"/>
          <p:cNvSpPr/>
          <p:nvPr/>
        </p:nvSpPr>
        <p:spPr>
          <a:xfrm>
            <a:off x="214282" y="1428736"/>
            <a:ext cx="4357686" cy="4524315"/>
          </a:xfrm>
          <a:prstGeom prst="rect">
            <a:avLst/>
          </a:prstGeom>
        </p:spPr>
        <p:txBody>
          <a:bodyPr wrap="square">
            <a:spAutoFit/>
          </a:bodyPr>
          <a:lstStyle/>
          <a:p>
            <a:r>
              <a:rPr lang="el-GR" dirty="0"/>
              <a:t>Ο </a:t>
            </a:r>
            <a:r>
              <a:rPr lang="el-GR" b="1" dirty="0" err="1"/>
              <a:t>Σμόλικας</a:t>
            </a:r>
            <a:r>
              <a:rPr lang="el-GR" dirty="0"/>
              <a:t> είναι το δεύτερο υψηλότερο βουνό της Ελλάδας μετά τον Όλυμπο, με υψόμετρο 2.637 μέτρα. Καταλαμβάνει το βόρειο τμήμα του νομού Ιωαννίνων και το δυτικό του νομού Γρεβενών. Περικλείεται από τον Γράμμο στα </a:t>
            </a:r>
            <a:r>
              <a:rPr lang="el-GR" dirty="0" err="1"/>
              <a:t>βόρεια,την</a:t>
            </a:r>
            <a:r>
              <a:rPr lang="el-GR" dirty="0"/>
              <a:t> Τύμφη στα νότια και την Πίνδο στα νότια και ανατολικά. Ουσιαστικά είναι τμήμα της ευρύτερης οροσειράς της Πίνδου που καταλαμβάνει ολόκληρη την δυτική Ελλάδα.</a:t>
            </a:r>
          </a:p>
          <a:p>
            <a:r>
              <a:rPr lang="el-GR" dirty="0"/>
              <a:t>Στον </a:t>
            </a:r>
            <a:r>
              <a:rPr lang="el-GR" dirty="0" err="1"/>
              <a:t>Σμόλικα</a:t>
            </a:r>
            <a:r>
              <a:rPr lang="el-GR" dirty="0"/>
              <a:t> βρίσκονται μερικά από τα ορεινότερα χωριά της Ελλάδας, όπως η </a:t>
            </a:r>
            <a:r>
              <a:rPr lang="el-GR" dirty="0" smtClean="0"/>
              <a:t>Σαμαρίνα</a:t>
            </a:r>
            <a:r>
              <a:rPr lang="el-GR" dirty="0"/>
              <a:t> </a:t>
            </a:r>
            <a:r>
              <a:rPr lang="el-GR" dirty="0" err="1"/>
              <a:t>Σμίξη,η</a:t>
            </a:r>
            <a:r>
              <a:rPr lang="el-GR" dirty="0"/>
              <a:t> Φούρκα, οι </a:t>
            </a:r>
            <a:r>
              <a:rPr lang="el-GR" dirty="0" err="1"/>
              <a:t>Πάδες</a:t>
            </a:r>
            <a:r>
              <a:rPr lang="el-GR" dirty="0"/>
              <a:t> και άλλα</a:t>
            </a:r>
            <a:r>
              <a:rPr lang="el-GR" dirty="0" smtClean="0"/>
              <a:t>.</a:t>
            </a:r>
            <a:r>
              <a:rPr lang="en-US" dirty="0" smtClean="0"/>
              <a:t> </a:t>
            </a:r>
            <a:r>
              <a:rPr lang="el-GR" dirty="0" smtClean="0"/>
              <a:t> </a:t>
            </a:r>
            <a:r>
              <a:rPr lang="el-GR" dirty="0" err="1"/>
              <a:t>Απο</a:t>
            </a:r>
            <a:r>
              <a:rPr lang="el-GR" dirty="0"/>
              <a:t> τον </a:t>
            </a:r>
            <a:r>
              <a:rPr lang="el-GR" dirty="0" err="1"/>
              <a:t>Σμόλικα</a:t>
            </a:r>
            <a:r>
              <a:rPr lang="el-GR" dirty="0"/>
              <a:t> πηγάζουν οι </a:t>
            </a:r>
            <a:r>
              <a:rPr lang="el-GR" dirty="0" smtClean="0"/>
              <a:t>παραπόταμοι του </a:t>
            </a:r>
            <a:r>
              <a:rPr lang="el-GR" dirty="0"/>
              <a:t> Αλιάκμονα, </a:t>
            </a:r>
            <a:r>
              <a:rPr lang="el-GR" dirty="0" smtClean="0"/>
              <a:t>Βενέτικος</a:t>
            </a:r>
          </a:p>
          <a:p>
            <a:r>
              <a:rPr lang="el-GR" dirty="0"/>
              <a:t> και </a:t>
            </a:r>
            <a:r>
              <a:rPr lang="el-GR" dirty="0" err="1"/>
              <a:t>Γρεβενιώτικος</a:t>
            </a:r>
            <a:r>
              <a:rPr lang="el-GR" dirty="0"/>
              <a:t>.</a:t>
            </a:r>
          </a:p>
        </p:txBody>
      </p:sp>
      <p:pic>
        <p:nvPicPr>
          <p:cNvPr id="5" name="Picture 2" descr="https://encrypted-tbn0.gstatic.com/images?q=tbn:ANd9GcSqZKcfElSexDegmSMu9hkdhQN8D7b0Mer_IuBN1nDvR8WkVeHVZQ"/>
          <p:cNvPicPr>
            <a:picLocks noChangeAspect="1" noChangeArrowheads="1"/>
          </p:cNvPicPr>
          <p:nvPr/>
        </p:nvPicPr>
        <p:blipFill>
          <a:blip r:embed="rId2"/>
          <a:srcRect/>
          <a:stretch>
            <a:fillRect/>
          </a:stretch>
        </p:blipFill>
        <p:spPr bwMode="auto">
          <a:xfrm>
            <a:off x="4714876" y="1643050"/>
            <a:ext cx="4071934" cy="428628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lstStyle/>
          <a:p>
            <a:r>
              <a:rPr lang="el-GR" dirty="0" smtClean="0"/>
              <a:t>ΧΛΩΡΙΔΑ</a:t>
            </a:r>
            <a:endParaRPr lang="el-GR" dirty="0"/>
          </a:p>
        </p:txBody>
      </p:sp>
      <p:sp>
        <p:nvSpPr>
          <p:cNvPr id="8" name="7 - Ορθογώνιο"/>
          <p:cNvSpPr/>
          <p:nvPr/>
        </p:nvSpPr>
        <p:spPr>
          <a:xfrm>
            <a:off x="5072066" y="1428736"/>
            <a:ext cx="3357586" cy="4801314"/>
          </a:xfrm>
          <a:prstGeom prst="rect">
            <a:avLst/>
          </a:prstGeom>
        </p:spPr>
        <p:txBody>
          <a:bodyPr wrap="square">
            <a:spAutoFit/>
          </a:bodyPr>
          <a:lstStyle/>
          <a:p>
            <a:r>
              <a:rPr lang="el-GR" dirty="0" smtClean="0"/>
              <a:t>Η χλωρίδα </a:t>
            </a:r>
            <a:r>
              <a:rPr lang="el-GR" dirty="0" smtClean="0"/>
              <a:t>του </a:t>
            </a:r>
            <a:r>
              <a:rPr lang="el-GR" dirty="0" err="1" smtClean="0"/>
              <a:t>Σμόλικα</a:t>
            </a:r>
            <a:r>
              <a:rPr lang="el-GR" dirty="0" smtClean="0"/>
              <a:t> είναι από τις πιο πλούσιες των Ελληνικών βουνών και περιλαμβάνει σπάνια φυτά </a:t>
            </a:r>
            <a:r>
              <a:rPr lang="el-GR" smtClean="0"/>
              <a:t>των </a:t>
            </a:r>
            <a:r>
              <a:rPr lang="el-GR" smtClean="0"/>
              <a:t>Άλπεων, </a:t>
            </a:r>
            <a:r>
              <a:rPr lang="el-GR" dirty="0" smtClean="0"/>
              <a:t>των βουνών της Βαλκανικής και της Αλβανίας, όπως και πολλά ενδημικά.</a:t>
            </a:r>
            <a:r>
              <a:rPr lang="en-US" dirty="0" smtClean="0"/>
              <a:t> </a:t>
            </a:r>
            <a:r>
              <a:rPr lang="el-GR" dirty="0" smtClean="0"/>
              <a:t> </a:t>
            </a:r>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n-US" dirty="0" smtClean="0"/>
              <a:t> </a:t>
            </a:r>
            <a:endParaRPr lang="el-GR" dirty="0"/>
          </a:p>
        </p:txBody>
      </p:sp>
      <p:pic>
        <p:nvPicPr>
          <p:cNvPr id="6" name="Picture 2" descr="http://elliniko-panorama.gr/images/photos/smolikas.jpg"/>
          <p:cNvPicPr>
            <a:picLocks noChangeAspect="1" noChangeArrowheads="1"/>
          </p:cNvPicPr>
          <p:nvPr/>
        </p:nvPicPr>
        <p:blipFill>
          <a:blip r:embed="rId2"/>
          <a:srcRect/>
          <a:stretch>
            <a:fillRect/>
          </a:stretch>
        </p:blipFill>
        <p:spPr bwMode="auto">
          <a:xfrm>
            <a:off x="785786" y="1428736"/>
            <a:ext cx="4143404" cy="5214974"/>
          </a:xfrm>
          <a:prstGeom prst="rect">
            <a:avLst/>
          </a:prstGeom>
          <a:noFill/>
        </p:spPr>
      </p:pic>
      <p:sp>
        <p:nvSpPr>
          <p:cNvPr id="7" name="6 - Ορθογώνιο"/>
          <p:cNvSpPr/>
          <p:nvPr/>
        </p:nvSpPr>
        <p:spPr>
          <a:xfrm>
            <a:off x="5143504" y="3500438"/>
            <a:ext cx="3071834" cy="2585323"/>
          </a:xfrm>
          <a:prstGeom prst="rect">
            <a:avLst/>
          </a:prstGeom>
        </p:spPr>
        <p:txBody>
          <a:bodyPr wrap="square">
            <a:spAutoFit/>
          </a:bodyPr>
          <a:lstStyle/>
          <a:p>
            <a:r>
              <a:rPr lang="el-GR" dirty="0" smtClean="0"/>
              <a:t>Η βλάστηση περιλαμβάνει κυρίως </a:t>
            </a:r>
            <a:r>
              <a:rPr lang="el-GR" dirty="0" err="1" smtClean="0"/>
              <a:t>μαυρόπευκο</a:t>
            </a:r>
            <a:r>
              <a:rPr lang="el-GR" dirty="0" smtClean="0"/>
              <a:t>, </a:t>
            </a:r>
            <a:r>
              <a:rPr lang="el-GR" dirty="0" err="1" smtClean="0"/>
              <a:t>ρόμπολο</a:t>
            </a:r>
            <a:r>
              <a:rPr lang="el-GR" dirty="0" smtClean="0"/>
              <a:t>, οξιά και διάφορα φυλλοβόλα. Κάτω από την υψηλότερη κορυφή του σχηματίζεται η </a:t>
            </a:r>
            <a:r>
              <a:rPr lang="el-GR" dirty="0" err="1" smtClean="0"/>
              <a:t>δρακόλιμνη</a:t>
            </a:r>
            <a:r>
              <a:rPr lang="el-GR" dirty="0" smtClean="0"/>
              <a:t>. Μικρότερες παροδικές αλπικές λίμνες σχηματίζονται σε λοιπά σημεία του βουνού</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101</TotalTime>
  <Words>40</Words>
  <Application>Microsoft Office PowerPoint</Application>
  <PresentationFormat>Προβολή στην οθόνη (4:3)</PresentationFormat>
  <Paragraphs>18</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Αποκορύφωμα</vt:lpstr>
      <vt:lpstr>ΣΜΟΛΙΚΑΣ</vt:lpstr>
      <vt:lpstr>ΧΛΩΡΙΔΑ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Σμολικας</dc:title>
  <dc:creator>user08</dc:creator>
  <cp:lastModifiedBy>user08</cp:lastModifiedBy>
  <cp:revision>17</cp:revision>
  <dcterms:created xsi:type="dcterms:W3CDTF">2014-01-15T10:54:20Z</dcterms:created>
  <dcterms:modified xsi:type="dcterms:W3CDTF">2014-01-23T11:40:44Z</dcterms:modified>
</cp:coreProperties>
</file>