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3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28" name="27 - Τίτλος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cxnSp>
        <p:nvCxnSpPr>
          <p:cNvPr id="8" name="7 - Ευθεία γραμμή σύνδεσης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- Ευθεία γραμμή σύνδεσης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- Έλλειψη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FB91-064A-4411-B66B-CC9D866D72FB}" type="datetimeFigureOut">
              <a:rPr lang="el-GR" smtClean="0"/>
              <a:t>10/2/2025</a:t>
            </a:fld>
            <a:endParaRPr lang="el-GR"/>
          </a:p>
        </p:txBody>
      </p:sp>
      <p:sp>
        <p:nvSpPr>
          <p:cNvPr id="16" name="15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7CA9E9-0FAF-4A87-9ADB-331AAF570971}" type="slidenum">
              <a:rPr lang="el-GR" smtClean="0"/>
              <a:t>‹#›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FB91-064A-4411-B66B-CC9D866D72FB}" type="datetimeFigureOut">
              <a:rPr lang="el-GR" smtClean="0"/>
              <a:t>10/2/2025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CA9E9-0FAF-4A87-9ADB-331AAF57097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FB91-064A-4411-B66B-CC9D866D72FB}" type="datetimeFigureOut">
              <a:rPr lang="el-GR" smtClean="0"/>
              <a:t>10/2/2025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CA9E9-0FAF-4A87-9ADB-331AAF57097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Θέση περιεχομένου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51EFB91-064A-4411-B66B-CC9D866D72FB}" type="datetimeFigureOut">
              <a:rPr lang="el-GR" smtClean="0"/>
              <a:t>10/2/2025</a:t>
            </a:fld>
            <a:endParaRPr lang="el-GR"/>
          </a:p>
        </p:txBody>
      </p:sp>
      <p:sp>
        <p:nvSpPr>
          <p:cNvPr id="15" name="14 - Θέση αριθμού διαφάνειας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B7CA9E9-0FAF-4A87-9ADB-331AAF570971}" type="slidenum">
              <a:rPr lang="el-GR" smtClean="0"/>
              <a:t>‹#›</a:t>
            </a:fld>
            <a:endParaRPr lang="el-GR"/>
          </a:p>
        </p:txBody>
      </p:sp>
      <p:sp>
        <p:nvSpPr>
          <p:cNvPr id="16" name="15 - Θέση υποσέλιδου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7" name="16 - Τίτλος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FB91-064A-4411-B66B-CC9D866D72FB}" type="datetimeFigureOut">
              <a:rPr lang="el-GR" smtClean="0"/>
              <a:t>10/2/2025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CA9E9-0FAF-4A87-9ADB-331AAF570971}" type="slidenum">
              <a:rPr lang="el-GR" smtClean="0"/>
              <a:t>‹#›</a:t>
            </a:fld>
            <a:endParaRPr lang="el-GR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cxnSp>
        <p:nvCxnSpPr>
          <p:cNvPr id="7" name="6 - Ευθεία γραμμή σύνδεσης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FB91-064A-4411-B66B-CC9D866D72FB}" type="datetimeFigureOut">
              <a:rPr lang="el-GR" smtClean="0"/>
              <a:t>10/2/2025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CA9E9-0FAF-4A87-9ADB-331AAF570971}" type="slidenum">
              <a:rPr lang="el-GR" smtClean="0"/>
              <a:t>‹#›</a:t>
            </a:fld>
            <a:endParaRPr lang="el-GR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3" name="12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CA9E9-0FAF-4A87-9ADB-331AAF570971}" type="slidenum">
              <a:rPr lang="el-GR" smtClean="0"/>
              <a:t>‹#›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FB91-064A-4411-B66B-CC9D866D72FB}" type="datetimeFigureOut">
              <a:rPr lang="el-GR" smtClean="0"/>
              <a:t>10/2/2025</a:t>
            </a:fld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32" name="31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34" name="33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2" name="11 - Θέση κειμένου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cxnSp>
        <p:nvCxnSpPr>
          <p:cNvPr id="10" name="9 - Ευθεία γραμμή σύνδεσης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- Ευθεία γραμμή σύνδεσης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FB91-064A-4411-B66B-CC9D866D72FB}" type="datetimeFigureOut">
              <a:rPr lang="el-GR" smtClean="0"/>
              <a:t>10/2/2025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CA9E9-0FAF-4A87-9ADB-331AAF570971}" type="slidenum">
              <a:rPr lang="el-GR" smtClean="0"/>
              <a:t>‹#›</a:t>
            </a:fld>
            <a:endParaRPr lang="el-GR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FB91-064A-4411-B66B-CC9D866D72FB}" type="datetimeFigureOut">
              <a:rPr lang="el-GR" smtClean="0"/>
              <a:t>10/2/2025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CA9E9-0FAF-4A87-9ADB-331AAF57097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31" name="30 - Τίτλος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8" name="7 - Θέση ημερομηνίας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51EFB91-064A-4411-B66B-CC9D866D72FB}" type="datetimeFigureOut">
              <a:rPr lang="el-GR" smtClean="0"/>
              <a:t>10/2/2025</a:t>
            </a:fld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B7CA9E9-0FAF-4A87-9ADB-331AAF570971}" type="slidenum">
              <a:rPr lang="el-GR" smtClean="0"/>
              <a:t>‹#›</a:t>
            </a:fld>
            <a:endParaRPr lang="el-GR"/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8" name="7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FB91-064A-4411-B66B-CC9D866D72FB}" type="datetimeFigureOut">
              <a:rPr lang="el-GR" smtClean="0"/>
              <a:t>10/2/2025</a:t>
            </a:fld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7CA9E9-0FAF-4A87-9ADB-331AAF570971}" type="slidenum">
              <a:rPr lang="el-GR" smtClean="0"/>
              <a:t>‹#›</a:t>
            </a:fld>
            <a:endParaRPr lang="el-GR"/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24" name="2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51EFB91-064A-4411-B66B-CC9D866D72FB}" type="datetimeFigureOut">
              <a:rPr lang="el-GR" smtClean="0"/>
              <a:t>10/2/2025</a:t>
            </a:fld>
            <a:endParaRPr lang="el-GR"/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22" name="21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B7CA9E9-0FAF-4A87-9ADB-331AAF570971}" type="slidenum">
              <a:rPr lang="el-GR" smtClean="0"/>
              <a:t>‹#›</a:t>
            </a:fld>
            <a:endParaRPr lang="el-GR"/>
          </a:p>
        </p:txBody>
      </p:sp>
      <p:sp>
        <p:nvSpPr>
          <p:cNvPr id="5" name="4 - Θέση τίτλου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hotodentro.edu.gr/v/item/ds/8521/2801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hotodentro.edu.gr/v/item/ds/8521/3043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el.wikipedia.org/wiki/%CE%9A%CE%B1%CF%83%CE%AC%CE%B2%CE%B1" TargetMode="Externa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00042"/>
            <a:ext cx="8307133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6215105" cy="3399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643182"/>
            <a:ext cx="8037712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TextBox"/>
          <p:cNvSpPr txBox="1"/>
          <p:nvPr/>
        </p:nvSpPr>
        <p:spPr>
          <a:xfrm>
            <a:off x="7000892" y="1071546"/>
            <a:ext cx="1071127" cy="52322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l-GR" sz="2800" dirty="0" smtClean="0">
                <a:latin typeface="Cambria Math" pitchFamily="18" charset="0"/>
                <a:ea typeface="Cambria Math" pitchFamily="18" charset="0"/>
              </a:rPr>
              <a:t>ΣΠΙΤΙ</a:t>
            </a:r>
            <a:endParaRPr lang="el-GR" sz="2800" dirty="0"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494425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340495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5" y="857232"/>
            <a:ext cx="8882196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4 - Ευθεία γραμμή σύνδεσης"/>
          <p:cNvCxnSpPr/>
          <p:nvPr/>
        </p:nvCxnSpPr>
        <p:spPr>
          <a:xfrm>
            <a:off x="357158" y="2857496"/>
            <a:ext cx="5572164" cy="15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- Ορθογώνιο"/>
          <p:cNvSpPr/>
          <p:nvPr/>
        </p:nvSpPr>
        <p:spPr>
          <a:xfrm>
            <a:off x="7500958" y="2500306"/>
            <a:ext cx="1000132" cy="35719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6 - Ορθογώνιο"/>
          <p:cNvSpPr/>
          <p:nvPr/>
        </p:nvSpPr>
        <p:spPr>
          <a:xfrm>
            <a:off x="1285852" y="2857496"/>
            <a:ext cx="928694" cy="35719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8" name="7 - Ευθεία γραμμή σύνδεσης"/>
          <p:cNvCxnSpPr/>
          <p:nvPr/>
        </p:nvCxnSpPr>
        <p:spPr>
          <a:xfrm flipV="1">
            <a:off x="7715272" y="3143248"/>
            <a:ext cx="1071570" cy="952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- Ευθεία γραμμή σύνδεσης"/>
          <p:cNvCxnSpPr/>
          <p:nvPr/>
        </p:nvCxnSpPr>
        <p:spPr>
          <a:xfrm flipV="1">
            <a:off x="428596" y="3500438"/>
            <a:ext cx="1643074" cy="952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- Ευθεία γραμμή σύνδεσης"/>
          <p:cNvCxnSpPr/>
          <p:nvPr/>
        </p:nvCxnSpPr>
        <p:spPr>
          <a:xfrm flipV="1">
            <a:off x="7072330" y="3500438"/>
            <a:ext cx="1071570" cy="952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- Ευθεία γραμμή σύνδεσης"/>
          <p:cNvCxnSpPr/>
          <p:nvPr/>
        </p:nvCxnSpPr>
        <p:spPr>
          <a:xfrm flipV="1">
            <a:off x="857224" y="4357694"/>
            <a:ext cx="4500594" cy="952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16 - Ορθογώνιο"/>
          <p:cNvSpPr/>
          <p:nvPr/>
        </p:nvSpPr>
        <p:spPr>
          <a:xfrm>
            <a:off x="571472" y="6215082"/>
            <a:ext cx="1000132" cy="35719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7166"/>
            <a:ext cx="8733122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571480"/>
            <a:ext cx="8746576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8275589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5857892"/>
            <a:ext cx="5143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8610003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1934" y="5572140"/>
            <a:ext cx="47625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TextBox">
            <a:hlinkClick r:id="rId5"/>
          </p:cNvPr>
          <p:cNvSpPr txBox="1"/>
          <p:nvPr/>
        </p:nvSpPr>
        <p:spPr>
          <a:xfrm>
            <a:off x="5429256" y="5572140"/>
            <a:ext cx="1340432" cy="52322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l-GR" sz="2800" dirty="0" err="1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Μανιόκ</a:t>
            </a:r>
            <a:endParaRPr lang="el-GR" sz="2800" dirty="0">
              <a:solidFill>
                <a:schemeClr val="bg1"/>
              </a:solidFill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595420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4"/>
            <a:ext cx="8470636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Χαρτί">
  <a:themeElements>
    <a:clrScheme name="Χαρτί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Χαρτί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Χαρτί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24</TotalTime>
  <Words>2</Words>
  <Application>Microsoft Office PowerPoint</Application>
  <PresentationFormat>Προβολή στην οθόνη (4:3)</PresentationFormat>
  <Paragraphs>2</Paragraphs>
  <Slides>10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11" baseType="lpstr">
      <vt:lpstr>Χαρτί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User</dc:creator>
  <cp:lastModifiedBy>User</cp:lastModifiedBy>
  <cp:revision>3</cp:revision>
  <dcterms:created xsi:type="dcterms:W3CDTF">2025-02-10T14:27:44Z</dcterms:created>
  <dcterms:modified xsi:type="dcterms:W3CDTF">2025-02-10T14:52:12Z</dcterms:modified>
</cp:coreProperties>
</file>