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A2395-148D-4A40-A3F4-698F8D3CD911}" type="datetimeFigureOut">
              <a:rPr lang="el-GR" smtClean="0"/>
              <a:t>27/2/2025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0BF45-79B0-4938-8149-39A1931F801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572528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7715272" y="307181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Σ</a:t>
            </a:r>
            <a:endParaRPr lang="el-GR" sz="28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85720" y="3786190"/>
            <a:ext cx="733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ΟΧΙ</a:t>
            </a:r>
            <a:endParaRPr lang="el-GR" sz="28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715272" y="4643446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Λ</a:t>
            </a:r>
            <a:endParaRPr lang="el-GR" sz="28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715272" y="521495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Σ</a:t>
            </a:r>
            <a:endParaRPr lang="el-GR" sz="28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7715272" y="585789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Σ</a:t>
            </a:r>
            <a:endParaRPr lang="el-GR" sz="2800" dirty="0">
              <a:solidFill>
                <a:srgbClr val="C0000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601075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Ελεύθερη σχεδίαση"/>
          <p:cNvSpPr/>
          <p:nvPr/>
        </p:nvSpPr>
        <p:spPr>
          <a:xfrm>
            <a:off x="6082145" y="4419600"/>
            <a:ext cx="734291" cy="1690255"/>
          </a:xfrm>
          <a:custGeom>
            <a:avLst/>
            <a:gdLst>
              <a:gd name="connsiteX0" fmla="*/ 734291 w 734291"/>
              <a:gd name="connsiteY0" fmla="*/ 1690255 h 1690255"/>
              <a:gd name="connsiteX1" fmla="*/ 692728 w 734291"/>
              <a:gd name="connsiteY1" fmla="*/ 1565564 h 1690255"/>
              <a:gd name="connsiteX2" fmla="*/ 665019 w 734291"/>
              <a:gd name="connsiteY2" fmla="*/ 1482436 h 1690255"/>
              <a:gd name="connsiteX3" fmla="*/ 623455 w 734291"/>
              <a:gd name="connsiteY3" fmla="*/ 1330036 h 1690255"/>
              <a:gd name="connsiteX4" fmla="*/ 623455 w 734291"/>
              <a:gd name="connsiteY4" fmla="*/ 1330036 h 1690255"/>
              <a:gd name="connsiteX5" fmla="*/ 609600 w 734291"/>
              <a:gd name="connsiteY5" fmla="*/ 1274618 h 1690255"/>
              <a:gd name="connsiteX6" fmla="*/ 581891 w 734291"/>
              <a:gd name="connsiteY6" fmla="*/ 1191491 h 1690255"/>
              <a:gd name="connsiteX7" fmla="*/ 568037 w 734291"/>
              <a:gd name="connsiteY7" fmla="*/ 1149927 h 1690255"/>
              <a:gd name="connsiteX8" fmla="*/ 554182 w 734291"/>
              <a:gd name="connsiteY8" fmla="*/ 1108364 h 1690255"/>
              <a:gd name="connsiteX9" fmla="*/ 540328 w 734291"/>
              <a:gd name="connsiteY9" fmla="*/ 1052945 h 1690255"/>
              <a:gd name="connsiteX10" fmla="*/ 512619 w 734291"/>
              <a:gd name="connsiteY10" fmla="*/ 1011382 h 1690255"/>
              <a:gd name="connsiteX11" fmla="*/ 484910 w 734291"/>
              <a:gd name="connsiteY11" fmla="*/ 900545 h 1690255"/>
              <a:gd name="connsiteX12" fmla="*/ 471055 w 734291"/>
              <a:gd name="connsiteY12" fmla="*/ 845127 h 1690255"/>
              <a:gd name="connsiteX13" fmla="*/ 443346 w 734291"/>
              <a:gd name="connsiteY13" fmla="*/ 803564 h 1690255"/>
              <a:gd name="connsiteX14" fmla="*/ 415637 w 734291"/>
              <a:gd name="connsiteY14" fmla="*/ 720436 h 1690255"/>
              <a:gd name="connsiteX15" fmla="*/ 360219 w 734291"/>
              <a:gd name="connsiteY15" fmla="*/ 623455 h 1690255"/>
              <a:gd name="connsiteX16" fmla="*/ 304800 w 734291"/>
              <a:gd name="connsiteY16" fmla="*/ 540327 h 1690255"/>
              <a:gd name="connsiteX17" fmla="*/ 277091 w 734291"/>
              <a:gd name="connsiteY17" fmla="*/ 498764 h 1690255"/>
              <a:gd name="connsiteX18" fmla="*/ 235528 w 734291"/>
              <a:gd name="connsiteY18" fmla="*/ 415636 h 1690255"/>
              <a:gd name="connsiteX19" fmla="*/ 180110 w 734291"/>
              <a:gd name="connsiteY19" fmla="*/ 332509 h 1690255"/>
              <a:gd name="connsiteX20" fmla="*/ 138546 w 734291"/>
              <a:gd name="connsiteY20" fmla="*/ 235527 h 1690255"/>
              <a:gd name="connsiteX21" fmla="*/ 83128 w 734291"/>
              <a:gd name="connsiteY21" fmla="*/ 152400 h 1690255"/>
              <a:gd name="connsiteX22" fmla="*/ 55419 w 734291"/>
              <a:gd name="connsiteY22" fmla="*/ 110836 h 1690255"/>
              <a:gd name="connsiteX23" fmla="*/ 27710 w 734291"/>
              <a:gd name="connsiteY23" fmla="*/ 27709 h 1690255"/>
              <a:gd name="connsiteX24" fmla="*/ 0 w 734291"/>
              <a:gd name="connsiteY24" fmla="*/ 0 h 16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34291" h="1690255">
                <a:moveTo>
                  <a:pt x="734291" y="1690255"/>
                </a:moveTo>
                <a:lnTo>
                  <a:pt x="692728" y="1565564"/>
                </a:lnTo>
                <a:lnTo>
                  <a:pt x="665019" y="1482436"/>
                </a:lnTo>
                <a:cubicBezTo>
                  <a:pt x="645436" y="1384523"/>
                  <a:pt x="658610" y="1435504"/>
                  <a:pt x="623455" y="1330036"/>
                </a:cubicBezTo>
                <a:lnTo>
                  <a:pt x="623455" y="1330036"/>
                </a:lnTo>
                <a:cubicBezTo>
                  <a:pt x="618837" y="1311563"/>
                  <a:pt x="615072" y="1292856"/>
                  <a:pt x="609600" y="1274618"/>
                </a:cubicBezTo>
                <a:cubicBezTo>
                  <a:pt x="601207" y="1246642"/>
                  <a:pt x="591127" y="1219200"/>
                  <a:pt x="581891" y="1191491"/>
                </a:cubicBezTo>
                <a:lnTo>
                  <a:pt x="568037" y="1149927"/>
                </a:lnTo>
                <a:cubicBezTo>
                  <a:pt x="563419" y="1136073"/>
                  <a:pt x="557724" y="1122532"/>
                  <a:pt x="554182" y="1108364"/>
                </a:cubicBezTo>
                <a:cubicBezTo>
                  <a:pt x="549564" y="1089891"/>
                  <a:pt x="547829" y="1070447"/>
                  <a:pt x="540328" y="1052945"/>
                </a:cubicBezTo>
                <a:cubicBezTo>
                  <a:pt x="533769" y="1037640"/>
                  <a:pt x="520066" y="1026275"/>
                  <a:pt x="512619" y="1011382"/>
                </a:cubicBezTo>
                <a:cubicBezTo>
                  <a:pt x="497763" y="981670"/>
                  <a:pt x="491235" y="929006"/>
                  <a:pt x="484910" y="900545"/>
                </a:cubicBezTo>
                <a:cubicBezTo>
                  <a:pt x="480779" y="881957"/>
                  <a:pt x="478556" y="862629"/>
                  <a:pt x="471055" y="845127"/>
                </a:cubicBezTo>
                <a:cubicBezTo>
                  <a:pt x="464496" y="829822"/>
                  <a:pt x="450109" y="818780"/>
                  <a:pt x="443346" y="803564"/>
                </a:cubicBezTo>
                <a:cubicBezTo>
                  <a:pt x="431483" y="776873"/>
                  <a:pt x="431839" y="744739"/>
                  <a:pt x="415637" y="720436"/>
                </a:cubicBezTo>
                <a:cubicBezTo>
                  <a:pt x="319788" y="576664"/>
                  <a:pt x="465683" y="799227"/>
                  <a:pt x="360219" y="623455"/>
                </a:cubicBezTo>
                <a:cubicBezTo>
                  <a:pt x="343085" y="594898"/>
                  <a:pt x="323273" y="568036"/>
                  <a:pt x="304800" y="540327"/>
                </a:cubicBezTo>
                <a:lnTo>
                  <a:pt x="277091" y="498764"/>
                </a:lnTo>
                <a:cubicBezTo>
                  <a:pt x="242272" y="394302"/>
                  <a:pt x="289238" y="523055"/>
                  <a:pt x="235528" y="415636"/>
                </a:cubicBezTo>
                <a:cubicBezTo>
                  <a:pt x="195427" y="335435"/>
                  <a:pt x="258899" y="411300"/>
                  <a:pt x="180110" y="332509"/>
                </a:cubicBezTo>
                <a:cubicBezTo>
                  <a:pt x="165777" y="289511"/>
                  <a:pt x="164226" y="278326"/>
                  <a:pt x="138546" y="235527"/>
                </a:cubicBezTo>
                <a:cubicBezTo>
                  <a:pt x="121412" y="206971"/>
                  <a:pt x="101601" y="180109"/>
                  <a:pt x="83128" y="152400"/>
                </a:cubicBezTo>
                <a:cubicBezTo>
                  <a:pt x="73892" y="138545"/>
                  <a:pt x="60685" y="126633"/>
                  <a:pt x="55419" y="110836"/>
                </a:cubicBezTo>
                <a:cubicBezTo>
                  <a:pt x="46183" y="83127"/>
                  <a:pt x="48363" y="48362"/>
                  <a:pt x="27710" y="27709"/>
                </a:cubicBezTo>
                <a:lnTo>
                  <a:pt x="0" y="0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Ελεύθερη σχεδίαση"/>
          <p:cNvSpPr/>
          <p:nvPr/>
        </p:nvSpPr>
        <p:spPr>
          <a:xfrm flipV="1">
            <a:off x="5214942" y="2357431"/>
            <a:ext cx="1428760" cy="500065"/>
          </a:xfrm>
          <a:custGeom>
            <a:avLst/>
            <a:gdLst>
              <a:gd name="connsiteX0" fmla="*/ 734291 w 734291"/>
              <a:gd name="connsiteY0" fmla="*/ 1690255 h 1690255"/>
              <a:gd name="connsiteX1" fmla="*/ 692728 w 734291"/>
              <a:gd name="connsiteY1" fmla="*/ 1565564 h 1690255"/>
              <a:gd name="connsiteX2" fmla="*/ 665019 w 734291"/>
              <a:gd name="connsiteY2" fmla="*/ 1482436 h 1690255"/>
              <a:gd name="connsiteX3" fmla="*/ 623455 w 734291"/>
              <a:gd name="connsiteY3" fmla="*/ 1330036 h 1690255"/>
              <a:gd name="connsiteX4" fmla="*/ 623455 w 734291"/>
              <a:gd name="connsiteY4" fmla="*/ 1330036 h 1690255"/>
              <a:gd name="connsiteX5" fmla="*/ 609600 w 734291"/>
              <a:gd name="connsiteY5" fmla="*/ 1274618 h 1690255"/>
              <a:gd name="connsiteX6" fmla="*/ 581891 w 734291"/>
              <a:gd name="connsiteY6" fmla="*/ 1191491 h 1690255"/>
              <a:gd name="connsiteX7" fmla="*/ 568037 w 734291"/>
              <a:gd name="connsiteY7" fmla="*/ 1149927 h 1690255"/>
              <a:gd name="connsiteX8" fmla="*/ 554182 w 734291"/>
              <a:gd name="connsiteY8" fmla="*/ 1108364 h 1690255"/>
              <a:gd name="connsiteX9" fmla="*/ 540328 w 734291"/>
              <a:gd name="connsiteY9" fmla="*/ 1052945 h 1690255"/>
              <a:gd name="connsiteX10" fmla="*/ 512619 w 734291"/>
              <a:gd name="connsiteY10" fmla="*/ 1011382 h 1690255"/>
              <a:gd name="connsiteX11" fmla="*/ 484910 w 734291"/>
              <a:gd name="connsiteY11" fmla="*/ 900545 h 1690255"/>
              <a:gd name="connsiteX12" fmla="*/ 471055 w 734291"/>
              <a:gd name="connsiteY12" fmla="*/ 845127 h 1690255"/>
              <a:gd name="connsiteX13" fmla="*/ 443346 w 734291"/>
              <a:gd name="connsiteY13" fmla="*/ 803564 h 1690255"/>
              <a:gd name="connsiteX14" fmla="*/ 415637 w 734291"/>
              <a:gd name="connsiteY14" fmla="*/ 720436 h 1690255"/>
              <a:gd name="connsiteX15" fmla="*/ 360219 w 734291"/>
              <a:gd name="connsiteY15" fmla="*/ 623455 h 1690255"/>
              <a:gd name="connsiteX16" fmla="*/ 304800 w 734291"/>
              <a:gd name="connsiteY16" fmla="*/ 540327 h 1690255"/>
              <a:gd name="connsiteX17" fmla="*/ 277091 w 734291"/>
              <a:gd name="connsiteY17" fmla="*/ 498764 h 1690255"/>
              <a:gd name="connsiteX18" fmla="*/ 235528 w 734291"/>
              <a:gd name="connsiteY18" fmla="*/ 415636 h 1690255"/>
              <a:gd name="connsiteX19" fmla="*/ 180110 w 734291"/>
              <a:gd name="connsiteY19" fmla="*/ 332509 h 1690255"/>
              <a:gd name="connsiteX20" fmla="*/ 138546 w 734291"/>
              <a:gd name="connsiteY20" fmla="*/ 235527 h 1690255"/>
              <a:gd name="connsiteX21" fmla="*/ 83128 w 734291"/>
              <a:gd name="connsiteY21" fmla="*/ 152400 h 1690255"/>
              <a:gd name="connsiteX22" fmla="*/ 55419 w 734291"/>
              <a:gd name="connsiteY22" fmla="*/ 110836 h 1690255"/>
              <a:gd name="connsiteX23" fmla="*/ 27710 w 734291"/>
              <a:gd name="connsiteY23" fmla="*/ 27709 h 1690255"/>
              <a:gd name="connsiteX24" fmla="*/ 0 w 734291"/>
              <a:gd name="connsiteY24" fmla="*/ 0 h 16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34291" h="1690255">
                <a:moveTo>
                  <a:pt x="734291" y="1690255"/>
                </a:moveTo>
                <a:lnTo>
                  <a:pt x="692728" y="1565564"/>
                </a:lnTo>
                <a:lnTo>
                  <a:pt x="665019" y="1482436"/>
                </a:lnTo>
                <a:cubicBezTo>
                  <a:pt x="645436" y="1384523"/>
                  <a:pt x="658610" y="1435504"/>
                  <a:pt x="623455" y="1330036"/>
                </a:cubicBezTo>
                <a:lnTo>
                  <a:pt x="623455" y="1330036"/>
                </a:lnTo>
                <a:cubicBezTo>
                  <a:pt x="618837" y="1311563"/>
                  <a:pt x="615072" y="1292856"/>
                  <a:pt x="609600" y="1274618"/>
                </a:cubicBezTo>
                <a:cubicBezTo>
                  <a:pt x="601207" y="1246642"/>
                  <a:pt x="591127" y="1219200"/>
                  <a:pt x="581891" y="1191491"/>
                </a:cubicBezTo>
                <a:lnTo>
                  <a:pt x="568037" y="1149927"/>
                </a:lnTo>
                <a:cubicBezTo>
                  <a:pt x="563419" y="1136073"/>
                  <a:pt x="557724" y="1122532"/>
                  <a:pt x="554182" y="1108364"/>
                </a:cubicBezTo>
                <a:cubicBezTo>
                  <a:pt x="549564" y="1089891"/>
                  <a:pt x="547829" y="1070447"/>
                  <a:pt x="540328" y="1052945"/>
                </a:cubicBezTo>
                <a:cubicBezTo>
                  <a:pt x="533769" y="1037640"/>
                  <a:pt x="520066" y="1026275"/>
                  <a:pt x="512619" y="1011382"/>
                </a:cubicBezTo>
                <a:cubicBezTo>
                  <a:pt x="497763" y="981670"/>
                  <a:pt x="491235" y="929006"/>
                  <a:pt x="484910" y="900545"/>
                </a:cubicBezTo>
                <a:cubicBezTo>
                  <a:pt x="480779" y="881957"/>
                  <a:pt x="478556" y="862629"/>
                  <a:pt x="471055" y="845127"/>
                </a:cubicBezTo>
                <a:cubicBezTo>
                  <a:pt x="464496" y="829822"/>
                  <a:pt x="450109" y="818780"/>
                  <a:pt x="443346" y="803564"/>
                </a:cubicBezTo>
                <a:cubicBezTo>
                  <a:pt x="431483" y="776873"/>
                  <a:pt x="431839" y="744739"/>
                  <a:pt x="415637" y="720436"/>
                </a:cubicBezTo>
                <a:cubicBezTo>
                  <a:pt x="319788" y="576664"/>
                  <a:pt x="465683" y="799227"/>
                  <a:pt x="360219" y="623455"/>
                </a:cubicBezTo>
                <a:cubicBezTo>
                  <a:pt x="343085" y="594898"/>
                  <a:pt x="323273" y="568036"/>
                  <a:pt x="304800" y="540327"/>
                </a:cubicBezTo>
                <a:lnTo>
                  <a:pt x="277091" y="498764"/>
                </a:lnTo>
                <a:cubicBezTo>
                  <a:pt x="242272" y="394302"/>
                  <a:pt x="289238" y="523055"/>
                  <a:pt x="235528" y="415636"/>
                </a:cubicBezTo>
                <a:cubicBezTo>
                  <a:pt x="195427" y="335435"/>
                  <a:pt x="258899" y="411300"/>
                  <a:pt x="180110" y="332509"/>
                </a:cubicBezTo>
                <a:cubicBezTo>
                  <a:pt x="165777" y="289511"/>
                  <a:pt x="164226" y="278326"/>
                  <a:pt x="138546" y="235527"/>
                </a:cubicBezTo>
                <a:cubicBezTo>
                  <a:pt x="121412" y="206971"/>
                  <a:pt x="101601" y="180109"/>
                  <a:pt x="83128" y="152400"/>
                </a:cubicBezTo>
                <a:cubicBezTo>
                  <a:pt x="73892" y="138545"/>
                  <a:pt x="60685" y="126633"/>
                  <a:pt x="55419" y="110836"/>
                </a:cubicBezTo>
                <a:cubicBezTo>
                  <a:pt x="46183" y="83127"/>
                  <a:pt x="48363" y="48362"/>
                  <a:pt x="27710" y="27709"/>
                </a:cubicBezTo>
                <a:lnTo>
                  <a:pt x="0" y="0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Ελεύθερη σχεδίαση"/>
          <p:cNvSpPr/>
          <p:nvPr/>
        </p:nvSpPr>
        <p:spPr>
          <a:xfrm>
            <a:off x="3571868" y="2786058"/>
            <a:ext cx="1357322" cy="2714644"/>
          </a:xfrm>
          <a:custGeom>
            <a:avLst/>
            <a:gdLst>
              <a:gd name="connsiteX0" fmla="*/ 734291 w 734291"/>
              <a:gd name="connsiteY0" fmla="*/ 1690255 h 1690255"/>
              <a:gd name="connsiteX1" fmla="*/ 692728 w 734291"/>
              <a:gd name="connsiteY1" fmla="*/ 1565564 h 1690255"/>
              <a:gd name="connsiteX2" fmla="*/ 665019 w 734291"/>
              <a:gd name="connsiteY2" fmla="*/ 1482436 h 1690255"/>
              <a:gd name="connsiteX3" fmla="*/ 623455 w 734291"/>
              <a:gd name="connsiteY3" fmla="*/ 1330036 h 1690255"/>
              <a:gd name="connsiteX4" fmla="*/ 623455 w 734291"/>
              <a:gd name="connsiteY4" fmla="*/ 1330036 h 1690255"/>
              <a:gd name="connsiteX5" fmla="*/ 609600 w 734291"/>
              <a:gd name="connsiteY5" fmla="*/ 1274618 h 1690255"/>
              <a:gd name="connsiteX6" fmla="*/ 581891 w 734291"/>
              <a:gd name="connsiteY6" fmla="*/ 1191491 h 1690255"/>
              <a:gd name="connsiteX7" fmla="*/ 568037 w 734291"/>
              <a:gd name="connsiteY7" fmla="*/ 1149927 h 1690255"/>
              <a:gd name="connsiteX8" fmla="*/ 554182 w 734291"/>
              <a:gd name="connsiteY8" fmla="*/ 1108364 h 1690255"/>
              <a:gd name="connsiteX9" fmla="*/ 540328 w 734291"/>
              <a:gd name="connsiteY9" fmla="*/ 1052945 h 1690255"/>
              <a:gd name="connsiteX10" fmla="*/ 512619 w 734291"/>
              <a:gd name="connsiteY10" fmla="*/ 1011382 h 1690255"/>
              <a:gd name="connsiteX11" fmla="*/ 484910 w 734291"/>
              <a:gd name="connsiteY11" fmla="*/ 900545 h 1690255"/>
              <a:gd name="connsiteX12" fmla="*/ 471055 w 734291"/>
              <a:gd name="connsiteY12" fmla="*/ 845127 h 1690255"/>
              <a:gd name="connsiteX13" fmla="*/ 443346 w 734291"/>
              <a:gd name="connsiteY13" fmla="*/ 803564 h 1690255"/>
              <a:gd name="connsiteX14" fmla="*/ 415637 w 734291"/>
              <a:gd name="connsiteY14" fmla="*/ 720436 h 1690255"/>
              <a:gd name="connsiteX15" fmla="*/ 360219 w 734291"/>
              <a:gd name="connsiteY15" fmla="*/ 623455 h 1690255"/>
              <a:gd name="connsiteX16" fmla="*/ 304800 w 734291"/>
              <a:gd name="connsiteY16" fmla="*/ 540327 h 1690255"/>
              <a:gd name="connsiteX17" fmla="*/ 277091 w 734291"/>
              <a:gd name="connsiteY17" fmla="*/ 498764 h 1690255"/>
              <a:gd name="connsiteX18" fmla="*/ 235528 w 734291"/>
              <a:gd name="connsiteY18" fmla="*/ 415636 h 1690255"/>
              <a:gd name="connsiteX19" fmla="*/ 180110 w 734291"/>
              <a:gd name="connsiteY19" fmla="*/ 332509 h 1690255"/>
              <a:gd name="connsiteX20" fmla="*/ 138546 w 734291"/>
              <a:gd name="connsiteY20" fmla="*/ 235527 h 1690255"/>
              <a:gd name="connsiteX21" fmla="*/ 83128 w 734291"/>
              <a:gd name="connsiteY21" fmla="*/ 152400 h 1690255"/>
              <a:gd name="connsiteX22" fmla="*/ 55419 w 734291"/>
              <a:gd name="connsiteY22" fmla="*/ 110836 h 1690255"/>
              <a:gd name="connsiteX23" fmla="*/ 27710 w 734291"/>
              <a:gd name="connsiteY23" fmla="*/ 27709 h 1690255"/>
              <a:gd name="connsiteX24" fmla="*/ 0 w 734291"/>
              <a:gd name="connsiteY24" fmla="*/ 0 h 16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34291" h="1690255">
                <a:moveTo>
                  <a:pt x="734291" y="1690255"/>
                </a:moveTo>
                <a:lnTo>
                  <a:pt x="692728" y="1565564"/>
                </a:lnTo>
                <a:lnTo>
                  <a:pt x="665019" y="1482436"/>
                </a:lnTo>
                <a:cubicBezTo>
                  <a:pt x="645436" y="1384523"/>
                  <a:pt x="658610" y="1435504"/>
                  <a:pt x="623455" y="1330036"/>
                </a:cubicBezTo>
                <a:lnTo>
                  <a:pt x="623455" y="1330036"/>
                </a:lnTo>
                <a:cubicBezTo>
                  <a:pt x="618837" y="1311563"/>
                  <a:pt x="615072" y="1292856"/>
                  <a:pt x="609600" y="1274618"/>
                </a:cubicBezTo>
                <a:cubicBezTo>
                  <a:pt x="601207" y="1246642"/>
                  <a:pt x="591127" y="1219200"/>
                  <a:pt x="581891" y="1191491"/>
                </a:cubicBezTo>
                <a:lnTo>
                  <a:pt x="568037" y="1149927"/>
                </a:lnTo>
                <a:cubicBezTo>
                  <a:pt x="563419" y="1136073"/>
                  <a:pt x="557724" y="1122532"/>
                  <a:pt x="554182" y="1108364"/>
                </a:cubicBezTo>
                <a:cubicBezTo>
                  <a:pt x="549564" y="1089891"/>
                  <a:pt x="547829" y="1070447"/>
                  <a:pt x="540328" y="1052945"/>
                </a:cubicBezTo>
                <a:cubicBezTo>
                  <a:pt x="533769" y="1037640"/>
                  <a:pt x="520066" y="1026275"/>
                  <a:pt x="512619" y="1011382"/>
                </a:cubicBezTo>
                <a:cubicBezTo>
                  <a:pt x="497763" y="981670"/>
                  <a:pt x="491235" y="929006"/>
                  <a:pt x="484910" y="900545"/>
                </a:cubicBezTo>
                <a:cubicBezTo>
                  <a:pt x="480779" y="881957"/>
                  <a:pt x="478556" y="862629"/>
                  <a:pt x="471055" y="845127"/>
                </a:cubicBezTo>
                <a:cubicBezTo>
                  <a:pt x="464496" y="829822"/>
                  <a:pt x="450109" y="818780"/>
                  <a:pt x="443346" y="803564"/>
                </a:cubicBezTo>
                <a:cubicBezTo>
                  <a:pt x="431483" y="776873"/>
                  <a:pt x="431839" y="744739"/>
                  <a:pt x="415637" y="720436"/>
                </a:cubicBezTo>
                <a:cubicBezTo>
                  <a:pt x="319788" y="576664"/>
                  <a:pt x="465683" y="799227"/>
                  <a:pt x="360219" y="623455"/>
                </a:cubicBezTo>
                <a:cubicBezTo>
                  <a:pt x="343085" y="594898"/>
                  <a:pt x="323273" y="568036"/>
                  <a:pt x="304800" y="540327"/>
                </a:cubicBezTo>
                <a:lnTo>
                  <a:pt x="277091" y="498764"/>
                </a:lnTo>
                <a:cubicBezTo>
                  <a:pt x="242272" y="394302"/>
                  <a:pt x="289238" y="523055"/>
                  <a:pt x="235528" y="415636"/>
                </a:cubicBezTo>
                <a:cubicBezTo>
                  <a:pt x="195427" y="335435"/>
                  <a:pt x="258899" y="411300"/>
                  <a:pt x="180110" y="332509"/>
                </a:cubicBezTo>
                <a:cubicBezTo>
                  <a:pt x="165777" y="289511"/>
                  <a:pt x="164226" y="278326"/>
                  <a:pt x="138546" y="235527"/>
                </a:cubicBezTo>
                <a:cubicBezTo>
                  <a:pt x="121412" y="206971"/>
                  <a:pt x="101601" y="180109"/>
                  <a:pt x="83128" y="152400"/>
                </a:cubicBezTo>
                <a:cubicBezTo>
                  <a:pt x="73892" y="138545"/>
                  <a:pt x="60685" y="126633"/>
                  <a:pt x="55419" y="110836"/>
                </a:cubicBezTo>
                <a:cubicBezTo>
                  <a:pt x="46183" y="83127"/>
                  <a:pt x="48363" y="48362"/>
                  <a:pt x="27710" y="27709"/>
                </a:cubicBezTo>
                <a:lnTo>
                  <a:pt x="0" y="0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Ελεύθερη σχεδίαση"/>
          <p:cNvSpPr/>
          <p:nvPr/>
        </p:nvSpPr>
        <p:spPr>
          <a:xfrm>
            <a:off x="2909455" y="3144982"/>
            <a:ext cx="1899532" cy="1482436"/>
          </a:xfrm>
          <a:custGeom>
            <a:avLst/>
            <a:gdLst>
              <a:gd name="connsiteX0" fmla="*/ 0 w 1899532"/>
              <a:gd name="connsiteY0" fmla="*/ 1454727 h 1482436"/>
              <a:gd name="connsiteX1" fmla="*/ 387927 w 1899532"/>
              <a:gd name="connsiteY1" fmla="*/ 1482436 h 1482436"/>
              <a:gd name="connsiteX2" fmla="*/ 623454 w 1899532"/>
              <a:gd name="connsiteY2" fmla="*/ 1468582 h 1482436"/>
              <a:gd name="connsiteX3" fmla="*/ 762000 w 1899532"/>
              <a:gd name="connsiteY3" fmla="*/ 1440873 h 1482436"/>
              <a:gd name="connsiteX4" fmla="*/ 886690 w 1899532"/>
              <a:gd name="connsiteY4" fmla="*/ 1399309 h 1482436"/>
              <a:gd name="connsiteX5" fmla="*/ 1011381 w 1899532"/>
              <a:gd name="connsiteY5" fmla="*/ 1330036 h 1482436"/>
              <a:gd name="connsiteX6" fmla="*/ 1122218 w 1899532"/>
              <a:gd name="connsiteY6" fmla="*/ 1288473 h 1482436"/>
              <a:gd name="connsiteX7" fmla="*/ 1260763 w 1899532"/>
              <a:gd name="connsiteY7" fmla="*/ 1205345 h 1482436"/>
              <a:gd name="connsiteX8" fmla="*/ 1316181 w 1899532"/>
              <a:gd name="connsiteY8" fmla="*/ 1177636 h 1482436"/>
              <a:gd name="connsiteX9" fmla="*/ 1371600 w 1899532"/>
              <a:gd name="connsiteY9" fmla="*/ 1136073 h 1482436"/>
              <a:gd name="connsiteX10" fmla="*/ 1454727 w 1899532"/>
              <a:gd name="connsiteY10" fmla="*/ 1080654 h 1482436"/>
              <a:gd name="connsiteX11" fmla="*/ 1524000 w 1899532"/>
              <a:gd name="connsiteY11" fmla="*/ 1025236 h 1482436"/>
              <a:gd name="connsiteX12" fmla="*/ 1565563 w 1899532"/>
              <a:gd name="connsiteY12" fmla="*/ 969818 h 1482436"/>
              <a:gd name="connsiteX13" fmla="*/ 1648690 w 1899532"/>
              <a:gd name="connsiteY13" fmla="*/ 886691 h 1482436"/>
              <a:gd name="connsiteX14" fmla="*/ 1717963 w 1899532"/>
              <a:gd name="connsiteY14" fmla="*/ 775854 h 1482436"/>
              <a:gd name="connsiteX15" fmla="*/ 1759527 w 1899532"/>
              <a:gd name="connsiteY15" fmla="*/ 692727 h 1482436"/>
              <a:gd name="connsiteX16" fmla="*/ 1787236 w 1899532"/>
              <a:gd name="connsiteY16" fmla="*/ 581891 h 1482436"/>
              <a:gd name="connsiteX17" fmla="*/ 1814945 w 1899532"/>
              <a:gd name="connsiteY17" fmla="*/ 498763 h 1482436"/>
              <a:gd name="connsiteX18" fmla="*/ 1828800 w 1899532"/>
              <a:gd name="connsiteY18" fmla="*/ 387927 h 1482436"/>
              <a:gd name="connsiteX19" fmla="*/ 1842654 w 1899532"/>
              <a:gd name="connsiteY19" fmla="*/ 346363 h 1482436"/>
              <a:gd name="connsiteX20" fmla="*/ 1856509 w 1899532"/>
              <a:gd name="connsiteY20" fmla="*/ 221673 h 1482436"/>
              <a:gd name="connsiteX21" fmla="*/ 1884218 w 1899532"/>
              <a:gd name="connsiteY21" fmla="*/ 55418 h 1482436"/>
              <a:gd name="connsiteX22" fmla="*/ 1898072 w 1899532"/>
              <a:gd name="connsiteY22" fmla="*/ 0 h 14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899532" h="1482436">
                <a:moveTo>
                  <a:pt x="0" y="1454727"/>
                </a:moveTo>
                <a:cubicBezTo>
                  <a:pt x="156825" y="1477131"/>
                  <a:pt x="172209" y="1482436"/>
                  <a:pt x="387927" y="1482436"/>
                </a:cubicBezTo>
                <a:cubicBezTo>
                  <a:pt x="466572" y="1482436"/>
                  <a:pt x="544945" y="1473200"/>
                  <a:pt x="623454" y="1468582"/>
                </a:cubicBezTo>
                <a:cubicBezTo>
                  <a:pt x="664369" y="1461763"/>
                  <a:pt x="720673" y="1454649"/>
                  <a:pt x="762000" y="1440873"/>
                </a:cubicBezTo>
                <a:cubicBezTo>
                  <a:pt x="918518" y="1388700"/>
                  <a:pt x="753882" y="1432510"/>
                  <a:pt x="886690" y="1399309"/>
                </a:cubicBezTo>
                <a:cubicBezTo>
                  <a:pt x="936651" y="1369332"/>
                  <a:pt x="960272" y="1352751"/>
                  <a:pt x="1011381" y="1330036"/>
                </a:cubicBezTo>
                <a:cubicBezTo>
                  <a:pt x="1061084" y="1307946"/>
                  <a:pt x="1076515" y="1303707"/>
                  <a:pt x="1122218" y="1288473"/>
                </a:cubicBezTo>
                <a:cubicBezTo>
                  <a:pt x="1179134" y="1231555"/>
                  <a:pt x="1138244" y="1266605"/>
                  <a:pt x="1260763" y="1205345"/>
                </a:cubicBezTo>
                <a:cubicBezTo>
                  <a:pt x="1279236" y="1196109"/>
                  <a:pt x="1299658" y="1190028"/>
                  <a:pt x="1316181" y="1177636"/>
                </a:cubicBezTo>
                <a:cubicBezTo>
                  <a:pt x="1334654" y="1163782"/>
                  <a:pt x="1352683" y="1149315"/>
                  <a:pt x="1371600" y="1136073"/>
                </a:cubicBezTo>
                <a:cubicBezTo>
                  <a:pt x="1398882" y="1116975"/>
                  <a:pt x="1454727" y="1080654"/>
                  <a:pt x="1454727" y="1080654"/>
                </a:cubicBezTo>
                <a:cubicBezTo>
                  <a:pt x="1539588" y="953364"/>
                  <a:pt x="1423618" y="1108888"/>
                  <a:pt x="1524000" y="1025236"/>
                </a:cubicBezTo>
                <a:cubicBezTo>
                  <a:pt x="1541739" y="1010454"/>
                  <a:pt x="1550116" y="986981"/>
                  <a:pt x="1565563" y="969818"/>
                </a:cubicBezTo>
                <a:cubicBezTo>
                  <a:pt x="1591777" y="940691"/>
                  <a:pt x="1631165" y="921740"/>
                  <a:pt x="1648690" y="886691"/>
                </a:cubicBezTo>
                <a:cubicBezTo>
                  <a:pt x="1686727" y="810620"/>
                  <a:pt x="1664008" y="847796"/>
                  <a:pt x="1717963" y="775854"/>
                </a:cubicBezTo>
                <a:cubicBezTo>
                  <a:pt x="1752791" y="671375"/>
                  <a:pt x="1705808" y="800168"/>
                  <a:pt x="1759527" y="692727"/>
                </a:cubicBezTo>
                <a:cubicBezTo>
                  <a:pt x="1776340" y="659101"/>
                  <a:pt x="1777753" y="616663"/>
                  <a:pt x="1787236" y="581891"/>
                </a:cubicBezTo>
                <a:cubicBezTo>
                  <a:pt x="1794921" y="553712"/>
                  <a:pt x="1814945" y="498763"/>
                  <a:pt x="1814945" y="498763"/>
                </a:cubicBezTo>
                <a:cubicBezTo>
                  <a:pt x="1819563" y="461818"/>
                  <a:pt x="1822140" y="424559"/>
                  <a:pt x="1828800" y="387927"/>
                </a:cubicBezTo>
                <a:cubicBezTo>
                  <a:pt x="1831412" y="373559"/>
                  <a:pt x="1840253" y="360768"/>
                  <a:pt x="1842654" y="346363"/>
                </a:cubicBezTo>
                <a:cubicBezTo>
                  <a:pt x="1849529" y="305113"/>
                  <a:pt x="1850595" y="263072"/>
                  <a:pt x="1856509" y="221673"/>
                </a:cubicBezTo>
                <a:cubicBezTo>
                  <a:pt x="1864455" y="166055"/>
                  <a:pt x="1866452" y="108718"/>
                  <a:pt x="1884218" y="55418"/>
                </a:cubicBezTo>
                <a:cubicBezTo>
                  <a:pt x="1899532" y="9473"/>
                  <a:pt x="1898072" y="28458"/>
                  <a:pt x="1898072" y="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Ελεύθερη σχεδίαση"/>
          <p:cNvSpPr/>
          <p:nvPr/>
        </p:nvSpPr>
        <p:spPr>
          <a:xfrm>
            <a:off x="2964873" y="4364182"/>
            <a:ext cx="2618509" cy="1607127"/>
          </a:xfrm>
          <a:custGeom>
            <a:avLst/>
            <a:gdLst>
              <a:gd name="connsiteX0" fmla="*/ 0 w 2618509"/>
              <a:gd name="connsiteY0" fmla="*/ 1607127 h 1607127"/>
              <a:gd name="connsiteX1" fmla="*/ 152400 w 2618509"/>
              <a:gd name="connsiteY1" fmla="*/ 1593273 h 1607127"/>
              <a:gd name="connsiteX2" fmla="*/ 193963 w 2618509"/>
              <a:gd name="connsiteY2" fmla="*/ 1565563 h 1607127"/>
              <a:gd name="connsiteX3" fmla="*/ 235527 w 2618509"/>
              <a:gd name="connsiteY3" fmla="*/ 1551709 h 1607127"/>
              <a:gd name="connsiteX4" fmla="*/ 277091 w 2618509"/>
              <a:gd name="connsiteY4" fmla="*/ 1524000 h 1607127"/>
              <a:gd name="connsiteX5" fmla="*/ 346363 w 2618509"/>
              <a:gd name="connsiteY5" fmla="*/ 1510145 h 1607127"/>
              <a:gd name="connsiteX6" fmla="*/ 401782 w 2618509"/>
              <a:gd name="connsiteY6" fmla="*/ 1496291 h 1607127"/>
              <a:gd name="connsiteX7" fmla="*/ 443345 w 2618509"/>
              <a:gd name="connsiteY7" fmla="*/ 1482436 h 1607127"/>
              <a:gd name="connsiteX8" fmla="*/ 526472 w 2618509"/>
              <a:gd name="connsiteY8" fmla="*/ 1427018 h 1607127"/>
              <a:gd name="connsiteX9" fmla="*/ 554182 w 2618509"/>
              <a:gd name="connsiteY9" fmla="*/ 1399309 h 1607127"/>
              <a:gd name="connsiteX10" fmla="*/ 637309 w 2618509"/>
              <a:gd name="connsiteY10" fmla="*/ 1343891 h 1607127"/>
              <a:gd name="connsiteX11" fmla="*/ 720436 w 2618509"/>
              <a:gd name="connsiteY11" fmla="*/ 1274618 h 1607127"/>
              <a:gd name="connsiteX12" fmla="*/ 762000 w 2618509"/>
              <a:gd name="connsiteY12" fmla="*/ 1260763 h 1607127"/>
              <a:gd name="connsiteX13" fmla="*/ 858982 w 2618509"/>
              <a:gd name="connsiteY13" fmla="*/ 1219200 h 1607127"/>
              <a:gd name="connsiteX14" fmla="*/ 997527 w 2618509"/>
              <a:gd name="connsiteY14" fmla="*/ 1163782 h 1607127"/>
              <a:gd name="connsiteX15" fmla="*/ 1039091 w 2618509"/>
              <a:gd name="connsiteY15" fmla="*/ 1149927 h 1607127"/>
              <a:gd name="connsiteX16" fmla="*/ 1136072 w 2618509"/>
              <a:gd name="connsiteY16" fmla="*/ 1066800 h 1607127"/>
              <a:gd name="connsiteX17" fmla="*/ 1219200 w 2618509"/>
              <a:gd name="connsiteY17" fmla="*/ 1011382 h 1607127"/>
              <a:gd name="connsiteX18" fmla="*/ 1260763 w 2618509"/>
              <a:gd name="connsiteY18" fmla="*/ 983673 h 1607127"/>
              <a:gd name="connsiteX19" fmla="*/ 1302327 w 2618509"/>
              <a:gd name="connsiteY19" fmla="*/ 955963 h 1607127"/>
              <a:gd name="connsiteX20" fmla="*/ 1399309 w 2618509"/>
              <a:gd name="connsiteY20" fmla="*/ 900545 h 1607127"/>
              <a:gd name="connsiteX21" fmla="*/ 1524000 w 2618509"/>
              <a:gd name="connsiteY21" fmla="*/ 803563 h 1607127"/>
              <a:gd name="connsiteX22" fmla="*/ 1565563 w 2618509"/>
              <a:gd name="connsiteY22" fmla="*/ 775854 h 1607127"/>
              <a:gd name="connsiteX23" fmla="*/ 1634836 w 2618509"/>
              <a:gd name="connsiteY23" fmla="*/ 762000 h 1607127"/>
              <a:gd name="connsiteX24" fmla="*/ 1690254 w 2618509"/>
              <a:gd name="connsiteY24" fmla="*/ 748145 h 1607127"/>
              <a:gd name="connsiteX25" fmla="*/ 1787236 w 2618509"/>
              <a:gd name="connsiteY25" fmla="*/ 734291 h 1607127"/>
              <a:gd name="connsiteX26" fmla="*/ 1870363 w 2618509"/>
              <a:gd name="connsiteY26" fmla="*/ 706582 h 1607127"/>
              <a:gd name="connsiteX27" fmla="*/ 1911927 w 2618509"/>
              <a:gd name="connsiteY27" fmla="*/ 692727 h 1607127"/>
              <a:gd name="connsiteX28" fmla="*/ 1995054 w 2618509"/>
              <a:gd name="connsiteY28" fmla="*/ 678873 h 1607127"/>
              <a:gd name="connsiteX29" fmla="*/ 2036618 w 2618509"/>
              <a:gd name="connsiteY29" fmla="*/ 665018 h 1607127"/>
              <a:gd name="connsiteX30" fmla="*/ 2119745 w 2618509"/>
              <a:gd name="connsiteY30" fmla="*/ 595745 h 1607127"/>
              <a:gd name="connsiteX31" fmla="*/ 2189018 w 2618509"/>
              <a:gd name="connsiteY31" fmla="*/ 512618 h 1607127"/>
              <a:gd name="connsiteX32" fmla="*/ 2313709 w 2618509"/>
              <a:gd name="connsiteY32" fmla="*/ 415636 h 1607127"/>
              <a:gd name="connsiteX33" fmla="*/ 2355272 w 2618509"/>
              <a:gd name="connsiteY33" fmla="*/ 387927 h 1607127"/>
              <a:gd name="connsiteX34" fmla="*/ 2424545 w 2618509"/>
              <a:gd name="connsiteY34" fmla="*/ 318654 h 1607127"/>
              <a:gd name="connsiteX35" fmla="*/ 2479963 w 2618509"/>
              <a:gd name="connsiteY35" fmla="*/ 235527 h 1607127"/>
              <a:gd name="connsiteX36" fmla="*/ 2507672 w 2618509"/>
              <a:gd name="connsiteY36" fmla="*/ 193963 h 1607127"/>
              <a:gd name="connsiteX37" fmla="*/ 2535382 w 2618509"/>
              <a:gd name="connsiteY37" fmla="*/ 166254 h 1607127"/>
              <a:gd name="connsiteX38" fmla="*/ 2563091 w 2618509"/>
              <a:gd name="connsiteY38" fmla="*/ 83127 h 1607127"/>
              <a:gd name="connsiteX39" fmla="*/ 2618509 w 2618509"/>
              <a:gd name="connsiteY39" fmla="*/ 0 h 1607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618509" h="1607127">
                <a:moveTo>
                  <a:pt x="0" y="1607127"/>
                </a:moveTo>
                <a:cubicBezTo>
                  <a:pt x="50800" y="1602509"/>
                  <a:pt x="102523" y="1603961"/>
                  <a:pt x="152400" y="1593273"/>
                </a:cubicBezTo>
                <a:cubicBezTo>
                  <a:pt x="168681" y="1589784"/>
                  <a:pt x="179070" y="1573010"/>
                  <a:pt x="193963" y="1565563"/>
                </a:cubicBezTo>
                <a:cubicBezTo>
                  <a:pt x="207025" y="1559032"/>
                  <a:pt x="221672" y="1556327"/>
                  <a:pt x="235527" y="1551709"/>
                </a:cubicBezTo>
                <a:cubicBezTo>
                  <a:pt x="249382" y="1542473"/>
                  <a:pt x="261500" y="1529847"/>
                  <a:pt x="277091" y="1524000"/>
                </a:cubicBezTo>
                <a:cubicBezTo>
                  <a:pt x="299140" y="1515732"/>
                  <a:pt x="323376" y="1515253"/>
                  <a:pt x="346363" y="1510145"/>
                </a:cubicBezTo>
                <a:cubicBezTo>
                  <a:pt x="364951" y="1506014"/>
                  <a:pt x="383473" y="1501522"/>
                  <a:pt x="401782" y="1496291"/>
                </a:cubicBezTo>
                <a:cubicBezTo>
                  <a:pt x="415824" y="1492279"/>
                  <a:pt x="430579" y="1489528"/>
                  <a:pt x="443345" y="1482436"/>
                </a:cubicBezTo>
                <a:cubicBezTo>
                  <a:pt x="472456" y="1466263"/>
                  <a:pt x="502923" y="1450566"/>
                  <a:pt x="526472" y="1427018"/>
                </a:cubicBezTo>
                <a:cubicBezTo>
                  <a:pt x="535709" y="1417782"/>
                  <a:pt x="543732" y="1407146"/>
                  <a:pt x="554182" y="1399309"/>
                </a:cubicBezTo>
                <a:cubicBezTo>
                  <a:pt x="580824" y="1379328"/>
                  <a:pt x="613761" y="1367439"/>
                  <a:pt x="637309" y="1343891"/>
                </a:cubicBezTo>
                <a:cubicBezTo>
                  <a:pt x="667951" y="1313248"/>
                  <a:pt x="681856" y="1293908"/>
                  <a:pt x="720436" y="1274618"/>
                </a:cubicBezTo>
                <a:cubicBezTo>
                  <a:pt x="733498" y="1268087"/>
                  <a:pt x="748938" y="1267294"/>
                  <a:pt x="762000" y="1260763"/>
                </a:cubicBezTo>
                <a:cubicBezTo>
                  <a:pt x="857675" y="1212925"/>
                  <a:pt x="743647" y="1248032"/>
                  <a:pt x="858982" y="1219200"/>
                </a:cubicBezTo>
                <a:cubicBezTo>
                  <a:pt x="940525" y="1178428"/>
                  <a:pt x="894805" y="1198023"/>
                  <a:pt x="997527" y="1163782"/>
                </a:cubicBezTo>
                <a:cubicBezTo>
                  <a:pt x="1011382" y="1159164"/>
                  <a:pt x="1026940" y="1158028"/>
                  <a:pt x="1039091" y="1149927"/>
                </a:cubicBezTo>
                <a:cubicBezTo>
                  <a:pt x="1166639" y="1064894"/>
                  <a:pt x="968079" y="1201194"/>
                  <a:pt x="1136072" y="1066800"/>
                </a:cubicBezTo>
                <a:cubicBezTo>
                  <a:pt x="1162077" y="1045996"/>
                  <a:pt x="1191491" y="1029855"/>
                  <a:pt x="1219200" y="1011382"/>
                </a:cubicBezTo>
                <a:lnTo>
                  <a:pt x="1260763" y="983673"/>
                </a:lnTo>
                <a:cubicBezTo>
                  <a:pt x="1274618" y="974436"/>
                  <a:pt x="1287434" y="963410"/>
                  <a:pt x="1302327" y="955963"/>
                </a:cubicBezTo>
                <a:cubicBezTo>
                  <a:pt x="1336203" y="939025"/>
                  <a:pt x="1369936" y="925023"/>
                  <a:pt x="1399309" y="900545"/>
                </a:cubicBezTo>
                <a:cubicBezTo>
                  <a:pt x="1529539" y="792021"/>
                  <a:pt x="1313886" y="943640"/>
                  <a:pt x="1524000" y="803563"/>
                </a:cubicBezTo>
                <a:cubicBezTo>
                  <a:pt x="1537854" y="794327"/>
                  <a:pt x="1549235" y="779119"/>
                  <a:pt x="1565563" y="775854"/>
                </a:cubicBezTo>
                <a:cubicBezTo>
                  <a:pt x="1588654" y="771236"/>
                  <a:pt x="1611848" y="767108"/>
                  <a:pt x="1634836" y="762000"/>
                </a:cubicBezTo>
                <a:cubicBezTo>
                  <a:pt x="1653424" y="757869"/>
                  <a:pt x="1671520" y="751551"/>
                  <a:pt x="1690254" y="748145"/>
                </a:cubicBezTo>
                <a:cubicBezTo>
                  <a:pt x="1722383" y="742303"/>
                  <a:pt x="1754909" y="738909"/>
                  <a:pt x="1787236" y="734291"/>
                </a:cubicBezTo>
                <a:lnTo>
                  <a:pt x="1870363" y="706582"/>
                </a:lnTo>
                <a:cubicBezTo>
                  <a:pt x="1884218" y="701964"/>
                  <a:pt x="1897522" y="695128"/>
                  <a:pt x="1911927" y="692727"/>
                </a:cubicBezTo>
                <a:lnTo>
                  <a:pt x="1995054" y="678873"/>
                </a:lnTo>
                <a:cubicBezTo>
                  <a:pt x="2008909" y="674255"/>
                  <a:pt x="2023556" y="671549"/>
                  <a:pt x="2036618" y="665018"/>
                </a:cubicBezTo>
                <a:cubicBezTo>
                  <a:pt x="2067758" y="649448"/>
                  <a:pt x="2097857" y="622011"/>
                  <a:pt x="2119745" y="595745"/>
                </a:cubicBezTo>
                <a:cubicBezTo>
                  <a:pt x="2169280" y="536303"/>
                  <a:pt x="2122787" y="567811"/>
                  <a:pt x="2189018" y="512618"/>
                </a:cubicBezTo>
                <a:cubicBezTo>
                  <a:pt x="2229469" y="478909"/>
                  <a:pt x="2269897" y="444844"/>
                  <a:pt x="2313709" y="415636"/>
                </a:cubicBezTo>
                <a:cubicBezTo>
                  <a:pt x="2327563" y="406400"/>
                  <a:pt x="2342741" y="398892"/>
                  <a:pt x="2355272" y="387927"/>
                </a:cubicBezTo>
                <a:cubicBezTo>
                  <a:pt x="2379848" y="366423"/>
                  <a:pt x="2406431" y="345825"/>
                  <a:pt x="2424545" y="318654"/>
                </a:cubicBezTo>
                <a:lnTo>
                  <a:pt x="2479963" y="235527"/>
                </a:lnTo>
                <a:cubicBezTo>
                  <a:pt x="2489199" y="221672"/>
                  <a:pt x="2495898" y="205737"/>
                  <a:pt x="2507672" y="193963"/>
                </a:cubicBezTo>
                <a:lnTo>
                  <a:pt x="2535382" y="166254"/>
                </a:lnTo>
                <a:cubicBezTo>
                  <a:pt x="2544618" y="138545"/>
                  <a:pt x="2546889" y="107429"/>
                  <a:pt x="2563091" y="83127"/>
                </a:cubicBezTo>
                <a:lnTo>
                  <a:pt x="2618509" y="0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Ελεύθερη σχεδίαση"/>
          <p:cNvSpPr/>
          <p:nvPr/>
        </p:nvSpPr>
        <p:spPr>
          <a:xfrm flipH="1">
            <a:off x="3214678" y="2786058"/>
            <a:ext cx="285752" cy="642942"/>
          </a:xfrm>
          <a:custGeom>
            <a:avLst/>
            <a:gdLst>
              <a:gd name="connsiteX0" fmla="*/ 734291 w 734291"/>
              <a:gd name="connsiteY0" fmla="*/ 1690255 h 1690255"/>
              <a:gd name="connsiteX1" fmla="*/ 692728 w 734291"/>
              <a:gd name="connsiteY1" fmla="*/ 1565564 h 1690255"/>
              <a:gd name="connsiteX2" fmla="*/ 665019 w 734291"/>
              <a:gd name="connsiteY2" fmla="*/ 1482436 h 1690255"/>
              <a:gd name="connsiteX3" fmla="*/ 623455 w 734291"/>
              <a:gd name="connsiteY3" fmla="*/ 1330036 h 1690255"/>
              <a:gd name="connsiteX4" fmla="*/ 623455 w 734291"/>
              <a:gd name="connsiteY4" fmla="*/ 1330036 h 1690255"/>
              <a:gd name="connsiteX5" fmla="*/ 609600 w 734291"/>
              <a:gd name="connsiteY5" fmla="*/ 1274618 h 1690255"/>
              <a:gd name="connsiteX6" fmla="*/ 581891 w 734291"/>
              <a:gd name="connsiteY6" fmla="*/ 1191491 h 1690255"/>
              <a:gd name="connsiteX7" fmla="*/ 568037 w 734291"/>
              <a:gd name="connsiteY7" fmla="*/ 1149927 h 1690255"/>
              <a:gd name="connsiteX8" fmla="*/ 554182 w 734291"/>
              <a:gd name="connsiteY8" fmla="*/ 1108364 h 1690255"/>
              <a:gd name="connsiteX9" fmla="*/ 540328 w 734291"/>
              <a:gd name="connsiteY9" fmla="*/ 1052945 h 1690255"/>
              <a:gd name="connsiteX10" fmla="*/ 512619 w 734291"/>
              <a:gd name="connsiteY10" fmla="*/ 1011382 h 1690255"/>
              <a:gd name="connsiteX11" fmla="*/ 484910 w 734291"/>
              <a:gd name="connsiteY11" fmla="*/ 900545 h 1690255"/>
              <a:gd name="connsiteX12" fmla="*/ 471055 w 734291"/>
              <a:gd name="connsiteY12" fmla="*/ 845127 h 1690255"/>
              <a:gd name="connsiteX13" fmla="*/ 443346 w 734291"/>
              <a:gd name="connsiteY13" fmla="*/ 803564 h 1690255"/>
              <a:gd name="connsiteX14" fmla="*/ 415637 w 734291"/>
              <a:gd name="connsiteY14" fmla="*/ 720436 h 1690255"/>
              <a:gd name="connsiteX15" fmla="*/ 360219 w 734291"/>
              <a:gd name="connsiteY15" fmla="*/ 623455 h 1690255"/>
              <a:gd name="connsiteX16" fmla="*/ 304800 w 734291"/>
              <a:gd name="connsiteY16" fmla="*/ 540327 h 1690255"/>
              <a:gd name="connsiteX17" fmla="*/ 277091 w 734291"/>
              <a:gd name="connsiteY17" fmla="*/ 498764 h 1690255"/>
              <a:gd name="connsiteX18" fmla="*/ 235528 w 734291"/>
              <a:gd name="connsiteY18" fmla="*/ 415636 h 1690255"/>
              <a:gd name="connsiteX19" fmla="*/ 180110 w 734291"/>
              <a:gd name="connsiteY19" fmla="*/ 332509 h 1690255"/>
              <a:gd name="connsiteX20" fmla="*/ 138546 w 734291"/>
              <a:gd name="connsiteY20" fmla="*/ 235527 h 1690255"/>
              <a:gd name="connsiteX21" fmla="*/ 83128 w 734291"/>
              <a:gd name="connsiteY21" fmla="*/ 152400 h 1690255"/>
              <a:gd name="connsiteX22" fmla="*/ 55419 w 734291"/>
              <a:gd name="connsiteY22" fmla="*/ 110836 h 1690255"/>
              <a:gd name="connsiteX23" fmla="*/ 27710 w 734291"/>
              <a:gd name="connsiteY23" fmla="*/ 27709 h 1690255"/>
              <a:gd name="connsiteX24" fmla="*/ 0 w 734291"/>
              <a:gd name="connsiteY24" fmla="*/ 0 h 16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34291" h="1690255">
                <a:moveTo>
                  <a:pt x="734291" y="1690255"/>
                </a:moveTo>
                <a:lnTo>
                  <a:pt x="692728" y="1565564"/>
                </a:lnTo>
                <a:lnTo>
                  <a:pt x="665019" y="1482436"/>
                </a:lnTo>
                <a:cubicBezTo>
                  <a:pt x="645436" y="1384523"/>
                  <a:pt x="658610" y="1435504"/>
                  <a:pt x="623455" y="1330036"/>
                </a:cubicBezTo>
                <a:lnTo>
                  <a:pt x="623455" y="1330036"/>
                </a:lnTo>
                <a:cubicBezTo>
                  <a:pt x="618837" y="1311563"/>
                  <a:pt x="615072" y="1292856"/>
                  <a:pt x="609600" y="1274618"/>
                </a:cubicBezTo>
                <a:cubicBezTo>
                  <a:pt x="601207" y="1246642"/>
                  <a:pt x="591127" y="1219200"/>
                  <a:pt x="581891" y="1191491"/>
                </a:cubicBezTo>
                <a:lnTo>
                  <a:pt x="568037" y="1149927"/>
                </a:lnTo>
                <a:cubicBezTo>
                  <a:pt x="563419" y="1136073"/>
                  <a:pt x="557724" y="1122532"/>
                  <a:pt x="554182" y="1108364"/>
                </a:cubicBezTo>
                <a:cubicBezTo>
                  <a:pt x="549564" y="1089891"/>
                  <a:pt x="547829" y="1070447"/>
                  <a:pt x="540328" y="1052945"/>
                </a:cubicBezTo>
                <a:cubicBezTo>
                  <a:pt x="533769" y="1037640"/>
                  <a:pt x="520066" y="1026275"/>
                  <a:pt x="512619" y="1011382"/>
                </a:cubicBezTo>
                <a:cubicBezTo>
                  <a:pt x="497763" y="981670"/>
                  <a:pt x="491235" y="929006"/>
                  <a:pt x="484910" y="900545"/>
                </a:cubicBezTo>
                <a:cubicBezTo>
                  <a:pt x="480779" y="881957"/>
                  <a:pt x="478556" y="862629"/>
                  <a:pt x="471055" y="845127"/>
                </a:cubicBezTo>
                <a:cubicBezTo>
                  <a:pt x="464496" y="829822"/>
                  <a:pt x="450109" y="818780"/>
                  <a:pt x="443346" y="803564"/>
                </a:cubicBezTo>
                <a:cubicBezTo>
                  <a:pt x="431483" y="776873"/>
                  <a:pt x="431839" y="744739"/>
                  <a:pt x="415637" y="720436"/>
                </a:cubicBezTo>
                <a:cubicBezTo>
                  <a:pt x="319788" y="576664"/>
                  <a:pt x="465683" y="799227"/>
                  <a:pt x="360219" y="623455"/>
                </a:cubicBezTo>
                <a:cubicBezTo>
                  <a:pt x="343085" y="594898"/>
                  <a:pt x="323273" y="568036"/>
                  <a:pt x="304800" y="540327"/>
                </a:cubicBezTo>
                <a:lnTo>
                  <a:pt x="277091" y="498764"/>
                </a:lnTo>
                <a:cubicBezTo>
                  <a:pt x="242272" y="394302"/>
                  <a:pt x="289238" y="523055"/>
                  <a:pt x="235528" y="415636"/>
                </a:cubicBezTo>
                <a:cubicBezTo>
                  <a:pt x="195427" y="335435"/>
                  <a:pt x="258899" y="411300"/>
                  <a:pt x="180110" y="332509"/>
                </a:cubicBezTo>
                <a:cubicBezTo>
                  <a:pt x="165777" y="289511"/>
                  <a:pt x="164226" y="278326"/>
                  <a:pt x="138546" y="235527"/>
                </a:cubicBezTo>
                <a:cubicBezTo>
                  <a:pt x="121412" y="206971"/>
                  <a:pt x="101601" y="180109"/>
                  <a:pt x="83128" y="152400"/>
                </a:cubicBezTo>
                <a:cubicBezTo>
                  <a:pt x="73892" y="138545"/>
                  <a:pt x="60685" y="126633"/>
                  <a:pt x="55419" y="110836"/>
                </a:cubicBezTo>
                <a:cubicBezTo>
                  <a:pt x="46183" y="83127"/>
                  <a:pt x="48363" y="48362"/>
                  <a:pt x="27710" y="27709"/>
                </a:cubicBezTo>
                <a:lnTo>
                  <a:pt x="0" y="0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Ελεύθερη σχεδίαση"/>
          <p:cNvSpPr/>
          <p:nvPr/>
        </p:nvSpPr>
        <p:spPr>
          <a:xfrm flipH="1">
            <a:off x="5715008" y="3643314"/>
            <a:ext cx="1500198" cy="1785950"/>
          </a:xfrm>
          <a:custGeom>
            <a:avLst/>
            <a:gdLst>
              <a:gd name="connsiteX0" fmla="*/ 734291 w 734291"/>
              <a:gd name="connsiteY0" fmla="*/ 1690255 h 1690255"/>
              <a:gd name="connsiteX1" fmla="*/ 692728 w 734291"/>
              <a:gd name="connsiteY1" fmla="*/ 1565564 h 1690255"/>
              <a:gd name="connsiteX2" fmla="*/ 665019 w 734291"/>
              <a:gd name="connsiteY2" fmla="*/ 1482436 h 1690255"/>
              <a:gd name="connsiteX3" fmla="*/ 623455 w 734291"/>
              <a:gd name="connsiteY3" fmla="*/ 1330036 h 1690255"/>
              <a:gd name="connsiteX4" fmla="*/ 623455 w 734291"/>
              <a:gd name="connsiteY4" fmla="*/ 1330036 h 1690255"/>
              <a:gd name="connsiteX5" fmla="*/ 609600 w 734291"/>
              <a:gd name="connsiteY5" fmla="*/ 1274618 h 1690255"/>
              <a:gd name="connsiteX6" fmla="*/ 581891 w 734291"/>
              <a:gd name="connsiteY6" fmla="*/ 1191491 h 1690255"/>
              <a:gd name="connsiteX7" fmla="*/ 568037 w 734291"/>
              <a:gd name="connsiteY7" fmla="*/ 1149927 h 1690255"/>
              <a:gd name="connsiteX8" fmla="*/ 554182 w 734291"/>
              <a:gd name="connsiteY8" fmla="*/ 1108364 h 1690255"/>
              <a:gd name="connsiteX9" fmla="*/ 540328 w 734291"/>
              <a:gd name="connsiteY9" fmla="*/ 1052945 h 1690255"/>
              <a:gd name="connsiteX10" fmla="*/ 512619 w 734291"/>
              <a:gd name="connsiteY10" fmla="*/ 1011382 h 1690255"/>
              <a:gd name="connsiteX11" fmla="*/ 484910 w 734291"/>
              <a:gd name="connsiteY11" fmla="*/ 900545 h 1690255"/>
              <a:gd name="connsiteX12" fmla="*/ 471055 w 734291"/>
              <a:gd name="connsiteY12" fmla="*/ 845127 h 1690255"/>
              <a:gd name="connsiteX13" fmla="*/ 443346 w 734291"/>
              <a:gd name="connsiteY13" fmla="*/ 803564 h 1690255"/>
              <a:gd name="connsiteX14" fmla="*/ 415637 w 734291"/>
              <a:gd name="connsiteY14" fmla="*/ 720436 h 1690255"/>
              <a:gd name="connsiteX15" fmla="*/ 360219 w 734291"/>
              <a:gd name="connsiteY15" fmla="*/ 623455 h 1690255"/>
              <a:gd name="connsiteX16" fmla="*/ 304800 w 734291"/>
              <a:gd name="connsiteY16" fmla="*/ 540327 h 1690255"/>
              <a:gd name="connsiteX17" fmla="*/ 277091 w 734291"/>
              <a:gd name="connsiteY17" fmla="*/ 498764 h 1690255"/>
              <a:gd name="connsiteX18" fmla="*/ 235528 w 734291"/>
              <a:gd name="connsiteY18" fmla="*/ 415636 h 1690255"/>
              <a:gd name="connsiteX19" fmla="*/ 180110 w 734291"/>
              <a:gd name="connsiteY19" fmla="*/ 332509 h 1690255"/>
              <a:gd name="connsiteX20" fmla="*/ 138546 w 734291"/>
              <a:gd name="connsiteY20" fmla="*/ 235527 h 1690255"/>
              <a:gd name="connsiteX21" fmla="*/ 83128 w 734291"/>
              <a:gd name="connsiteY21" fmla="*/ 152400 h 1690255"/>
              <a:gd name="connsiteX22" fmla="*/ 55419 w 734291"/>
              <a:gd name="connsiteY22" fmla="*/ 110836 h 1690255"/>
              <a:gd name="connsiteX23" fmla="*/ 27710 w 734291"/>
              <a:gd name="connsiteY23" fmla="*/ 27709 h 1690255"/>
              <a:gd name="connsiteX24" fmla="*/ 0 w 734291"/>
              <a:gd name="connsiteY24" fmla="*/ 0 h 16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34291" h="1690255">
                <a:moveTo>
                  <a:pt x="734291" y="1690255"/>
                </a:moveTo>
                <a:lnTo>
                  <a:pt x="692728" y="1565564"/>
                </a:lnTo>
                <a:lnTo>
                  <a:pt x="665019" y="1482436"/>
                </a:lnTo>
                <a:cubicBezTo>
                  <a:pt x="645436" y="1384523"/>
                  <a:pt x="658610" y="1435504"/>
                  <a:pt x="623455" y="1330036"/>
                </a:cubicBezTo>
                <a:lnTo>
                  <a:pt x="623455" y="1330036"/>
                </a:lnTo>
                <a:cubicBezTo>
                  <a:pt x="618837" y="1311563"/>
                  <a:pt x="615072" y="1292856"/>
                  <a:pt x="609600" y="1274618"/>
                </a:cubicBezTo>
                <a:cubicBezTo>
                  <a:pt x="601207" y="1246642"/>
                  <a:pt x="591127" y="1219200"/>
                  <a:pt x="581891" y="1191491"/>
                </a:cubicBezTo>
                <a:lnTo>
                  <a:pt x="568037" y="1149927"/>
                </a:lnTo>
                <a:cubicBezTo>
                  <a:pt x="563419" y="1136073"/>
                  <a:pt x="557724" y="1122532"/>
                  <a:pt x="554182" y="1108364"/>
                </a:cubicBezTo>
                <a:cubicBezTo>
                  <a:pt x="549564" y="1089891"/>
                  <a:pt x="547829" y="1070447"/>
                  <a:pt x="540328" y="1052945"/>
                </a:cubicBezTo>
                <a:cubicBezTo>
                  <a:pt x="533769" y="1037640"/>
                  <a:pt x="520066" y="1026275"/>
                  <a:pt x="512619" y="1011382"/>
                </a:cubicBezTo>
                <a:cubicBezTo>
                  <a:pt x="497763" y="981670"/>
                  <a:pt x="491235" y="929006"/>
                  <a:pt x="484910" y="900545"/>
                </a:cubicBezTo>
                <a:cubicBezTo>
                  <a:pt x="480779" y="881957"/>
                  <a:pt x="478556" y="862629"/>
                  <a:pt x="471055" y="845127"/>
                </a:cubicBezTo>
                <a:cubicBezTo>
                  <a:pt x="464496" y="829822"/>
                  <a:pt x="450109" y="818780"/>
                  <a:pt x="443346" y="803564"/>
                </a:cubicBezTo>
                <a:cubicBezTo>
                  <a:pt x="431483" y="776873"/>
                  <a:pt x="431839" y="744739"/>
                  <a:pt x="415637" y="720436"/>
                </a:cubicBezTo>
                <a:cubicBezTo>
                  <a:pt x="319788" y="576664"/>
                  <a:pt x="465683" y="799227"/>
                  <a:pt x="360219" y="623455"/>
                </a:cubicBezTo>
                <a:cubicBezTo>
                  <a:pt x="343085" y="594898"/>
                  <a:pt x="323273" y="568036"/>
                  <a:pt x="304800" y="540327"/>
                </a:cubicBezTo>
                <a:lnTo>
                  <a:pt x="277091" y="498764"/>
                </a:lnTo>
                <a:cubicBezTo>
                  <a:pt x="242272" y="394302"/>
                  <a:pt x="289238" y="523055"/>
                  <a:pt x="235528" y="415636"/>
                </a:cubicBezTo>
                <a:cubicBezTo>
                  <a:pt x="195427" y="335435"/>
                  <a:pt x="258899" y="411300"/>
                  <a:pt x="180110" y="332509"/>
                </a:cubicBezTo>
                <a:cubicBezTo>
                  <a:pt x="165777" y="289511"/>
                  <a:pt x="164226" y="278326"/>
                  <a:pt x="138546" y="235527"/>
                </a:cubicBezTo>
                <a:cubicBezTo>
                  <a:pt x="121412" y="206971"/>
                  <a:pt x="101601" y="180109"/>
                  <a:pt x="83128" y="152400"/>
                </a:cubicBezTo>
                <a:cubicBezTo>
                  <a:pt x="73892" y="138545"/>
                  <a:pt x="60685" y="126633"/>
                  <a:pt x="55419" y="110836"/>
                </a:cubicBezTo>
                <a:cubicBezTo>
                  <a:pt x="46183" y="83127"/>
                  <a:pt x="48363" y="48362"/>
                  <a:pt x="27710" y="27709"/>
                </a:cubicBezTo>
                <a:lnTo>
                  <a:pt x="0" y="0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7852262" y="2341418"/>
            <a:ext cx="446611" cy="2328182"/>
          </a:xfrm>
          <a:custGeom>
            <a:avLst/>
            <a:gdLst>
              <a:gd name="connsiteX0" fmla="*/ 266502 w 446611"/>
              <a:gd name="connsiteY0" fmla="*/ 0 h 2328182"/>
              <a:gd name="connsiteX1" fmla="*/ 308065 w 446611"/>
              <a:gd name="connsiteY1" fmla="*/ 41564 h 2328182"/>
              <a:gd name="connsiteX2" fmla="*/ 335774 w 446611"/>
              <a:gd name="connsiteY2" fmla="*/ 152400 h 2328182"/>
              <a:gd name="connsiteX3" fmla="*/ 363483 w 446611"/>
              <a:gd name="connsiteY3" fmla="*/ 277091 h 2328182"/>
              <a:gd name="connsiteX4" fmla="*/ 377338 w 446611"/>
              <a:gd name="connsiteY4" fmla="*/ 581891 h 2328182"/>
              <a:gd name="connsiteX5" fmla="*/ 391193 w 446611"/>
              <a:gd name="connsiteY5" fmla="*/ 623455 h 2328182"/>
              <a:gd name="connsiteX6" fmla="*/ 405047 w 446611"/>
              <a:gd name="connsiteY6" fmla="*/ 706582 h 2328182"/>
              <a:gd name="connsiteX7" fmla="*/ 418902 w 446611"/>
              <a:gd name="connsiteY7" fmla="*/ 762000 h 2328182"/>
              <a:gd name="connsiteX8" fmla="*/ 432756 w 446611"/>
              <a:gd name="connsiteY8" fmla="*/ 858982 h 2328182"/>
              <a:gd name="connsiteX9" fmla="*/ 446611 w 446611"/>
              <a:gd name="connsiteY9" fmla="*/ 928255 h 2328182"/>
              <a:gd name="connsiteX10" fmla="*/ 432756 w 446611"/>
              <a:gd name="connsiteY10" fmla="*/ 1551709 h 2328182"/>
              <a:gd name="connsiteX11" fmla="*/ 391193 w 446611"/>
              <a:gd name="connsiteY11" fmla="*/ 1648691 h 2328182"/>
              <a:gd name="connsiteX12" fmla="*/ 377338 w 446611"/>
              <a:gd name="connsiteY12" fmla="*/ 1690255 h 2328182"/>
              <a:gd name="connsiteX13" fmla="*/ 349629 w 446611"/>
              <a:gd name="connsiteY13" fmla="*/ 1731818 h 2328182"/>
              <a:gd name="connsiteX14" fmla="*/ 335774 w 446611"/>
              <a:gd name="connsiteY14" fmla="*/ 1773382 h 2328182"/>
              <a:gd name="connsiteX15" fmla="*/ 308065 w 446611"/>
              <a:gd name="connsiteY15" fmla="*/ 1814946 h 2328182"/>
              <a:gd name="connsiteX16" fmla="*/ 280356 w 446611"/>
              <a:gd name="connsiteY16" fmla="*/ 1870364 h 2328182"/>
              <a:gd name="connsiteX17" fmla="*/ 266502 w 446611"/>
              <a:gd name="connsiteY17" fmla="*/ 1911927 h 2328182"/>
              <a:gd name="connsiteX18" fmla="*/ 238793 w 446611"/>
              <a:gd name="connsiteY18" fmla="*/ 1939637 h 2328182"/>
              <a:gd name="connsiteX19" fmla="*/ 197229 w 446611"/>
              <a:gd name="connsiteY19" fmla="*/ 2036618 h 2328182"/>
              <a:gd name="connsiteX20" fmla="*/ 141811 w 446611"/>
              <a:gd name="connsiteY20" fmla="*/ 2119746 h 2328182"/>
              <a:gd name="connsiteX21" fmla="*/ 114102 w 446611"/>
              <a:gd name="connsiteY21" fmla="*/ 2161309 h 2328182"/>
              <a:gd name="connsiteX22" fmla="*/ 100247 w 446611"/>
              <a:gd name="connsiteY22" fmla="*/ 2202873 h 2328182"/>
              <a:gd name="connsiteX23" fmla="*/ 3265 w 446611"/>
              <a:gd name="connsiteY23" fmla="*/ 2313709 h 232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46611" h="2328182">
                <a:moveTo>
                  <a:pt x="266502" y="0"/>
                </a:moveTo>
                <a:cubicBezTo>
                  <a:pt x="280356" y="13855"/>
                  <a:pt x="299957" y="23727"/>
                  <a:pt x="308065" y="41564"/>
                </a:cubicBezTo>
                <a:cubicBezTo>
                  <a:pt x="323823" y="76233"/>
                  <a:pt x="326538" y="115455"/>
                  <a:pt x="335774" y="152400"/>
                </a:cubicBezTo>
                <a:cubicBezTo>
                  <a:pt x="355342" y="230673"/>
                  <a:pt x="345893" y="189135"/>
                  <a:pt x="363483" y="277091"/>
                </a:cubicBezTo>
                <a:cubicBezTo>
                  <a:pt x="368101" y="378691"/>
                  <a:pt x="369227" y="480510"/>
                  <a:pt x="377338" y="581891"/>
                </a:cubicBezTo>
                <a:cubicBezTo>
                  <a:pt x="378503" y="596449"/>
                  <a:pt x="388025" y="609199"/>
                  <a:pt x="391193" y="623455"/>
                </a:cubicBezTo>
                <a:cubicBezTo>
                  <a:pt x="397287" y="650877"/>
                  <a:pt x="399538" y="679036"/>
                  <a:pt x="405047" y="706582"/>
                </a:cubicBezTo>
                <a:cubicBezTo>
                  <a:pt x="408781" y="725253"/>
                  <a:pt x="415496" y="743266"/>
                  <a:pt x="418902" y="762000"/>
                </a:cubicBezTo>
                <a:cubicBezTo>
                  <a:pt x="424744" y="794129"/>
                  <a:pt x="427387" y="826771"/>
                  <a:pt x="432756" y="858982"/>
                </a:cubicBezTo>
                <a:cubicBezTo>
                  <a:pt x="436627" y="882210"/>
                  <a:pt x="441993" y="905164"/>
                  <a:pt x="446611" y="928255"/>
                </a:cubicBezTo>
                <a:cubicBezTo>
                  <a:pt x="441993" y="1136073"/>
                  <a:pt x="441233" y="1344013"/>
                  <a:pt x="432756" y="1551709"/>
                </a:cubicBezTo>
                <a:cubicBezTo>
                  <a:pt x="430193" y="1614504"/>
                  <a:pt x="416059" y="1598959"/>
                  <a:pt x="391193" y="1648691"/>
                </a:cubicBezTo>
                <a:cubicBezTo>
                  <a:pt x="384662" y="1661753"/>
                  <a:pt x="383869" y="1677193"/>
                  <a:pt x="377338" y="1690255"/>
                </a:cubicBezTo>
                <a:cubicBezTo>
                  <a:pt x="369891" y="1705148"/>
                  <a:pt x="357076" y="1716925"/>
                  <a:pt x="349629" y="1731818"/>
                </a:cubicBezTo>
                <a:cubicBezTo>
                  <a:pt x="343098" y="1744880"/>
                  <a:pt x="342305" y="1760320"/>
                  <a:pt x="335774" y="1773382"/>
                </a:cubicBezTo>
                <a:cubicBezTo>
                  <a:pt x="328327" y="1788275"/>
                  <a:pt x="316326" y="1800489"/>
                  <a:pt x="308065" y="1814946"/>
                </a:cubicBezTo>
                <a:cubicBezTo>
                  <a:pt x="297818" y="1832878"/>
                  <a:pt x="288492" y="1851381"/>
                  <a:pt x="280356" y="1870364"/>
                </a:cubicBezTo>
                <a:cubicBezTo>
                  <a:pt x="274603" y="1883787"/>
                  <a:pt x="274015" y="1899404"/>
                  <a:pt x="266502" y="1911927"/>
                </a:cubicBezTo>
                <a:cubicBezTo>
                  <a:pt x="259782" y="1923128"/>
                  <a:pt x="248029" y="1930400"/>
                  <a:pt x="238793" y="1939637"/>
                </a:cubicBezTo>
                <a:cubicBezTo>
                  <a:pt x="224460" y="1982634"/>
                  <a:pt x="222908" y="1993819"/>
                  <a:pt x="197229" y="2036618"/>
                </a:cubicBezTo>
                <a:cubicBezTo>
                  <a:pt x="180095" y="2065175"/>
                  <a:pt x="160284" y="2092037"/>
                  <a:pt x="141811" y="2119746"/>
                </a:cubicBezTo>
                <a:cubicBezTo>
                  <a:pt x="132575" y="2133600"/>
                  <a:pt x="119368" y="2145513"/>
                  <a:pt x="114102" y="2161309"/>
                </a:cubicBezTo>
                <a:cubicBezTo>
                  <a:pt x="109484" y="2175164"/>
                  <a:pt x="109370" y="2191469"/>
                  <a:pt x="100247" y="2202873"/>
                </a:cubicBezTo>
                <a:cubicBezTo>
                  <a:pt x="0" y="2328182"/>
                  <a:pt x="3265" y="2251606"/>
                  <a:pt x="3265" y="2313709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2861979" y="2812473"/>
            <a:ext cx="934792" cy="2167351"/>
          </a:xfrm>
          <a:custGeom>
            <a:avLst/>
            <a:gdLst>
              <a:gd name="connsiteX0" fmla="*/ 449257 w 934792"/>
              <a:gd name="connsiteY0" fmla="*/ 0 h 2167351"/>
              <a:gd name="connsiteX1" fmla="*/ 283003 w 934792"/>
              <a:gd name="connsiteY1" fmla="*/ 27709 h 2167351"/>
              <a:gd name="connsiteX2" fmla="*/ 186021 w 934792"/>
              <a:gd name="connsiteY2" fmla="*/ 83127 h 2167351"/>
              <a:gd name="connsiteX3" fmla="*/ 144457 w 934792"/>
              <a:gd name="connsiteY3" fmla="*/ 124691 h 2167351"/>
              <a:gd name="connsiteX4" fmla="*/ 89039 w 934792"/>
              <a:gd name="connsiteY4" fmla="*/ 207818 h 2167351"/>
              <a:gd name="connsiteX5" fmla="*/ 75185 w 934792"/>
              <a:gd name="connsiteY5" fmla="*/ 249382 h 2167351"/>
              <a:gd name="connsiteX6" fmla="*/ 47476 w 934792"/>
              <a:gd name="connsiteY6" fmla="*/ 290945 h 2167351"/>
              <a:gd name="connsiteX7" fmla="*/ 19766 w 934792"/>
              <a:gd name="connsiteY7" fmla="*/ 443345 h 2167351"/>
              <a:gd name="connsiteX8" fmla="*/ 61330 w 934792"/>
              <a:gd name="connsiteY8" fmla="*/ 845127 h 2167351"/>
              <a:gd name="connsiteX9" fmla="*/ 61330 w 934792"/>
              <a:gd name="connsiteY9" fmla="*/ 845127 h 2167351"/>
              <a:gd name="connsiteX10" fmla="*/ 102894 w 934792"/>
              <a:gd name="connsiteY10" fmla="*/ 942109 h 2167351"/>
              <a:gd name="connsiteX11" fmla="*/ 130603 w 934792"/>
              <a:gd name="connsiteY11" fmla="*/ 1039091 h 2167351"/>
              <a:gd name="connsiteX12" fmla="*/ 158312 w 934792"/>
              <a:gd name="connsiteY12" fmla="*/ 1080654 h 2167351"/>
              <a:gd name="connsiteX13" fmla="*/ 186021 w 934792"/>
              <a:gd name="connsiteY13" fmla="*/ 1163782 h 2167351"/>
              <a:gd name="connsiteX14" fmla="*/ 241439 w 934792"/>
              <a:gd name="connsiteY14" fmla="*/ 1260763 h 2167351"/>
              <a:gd name="connsiteX15" fmla="*/ 269148 w 934792"/>
              <a:gd name="connsiteY15" fmla="*/ 1357745 h 2167351"/>
              <a:gd name="connsiteX16" fmla="*/ 296857 w 934792"/>
              <a:gd name="connsiteY16" fmla="*/ 1399309 h 2167351"/>
              <a:gd name="connsiteX17" fmla="*/ 310712 w 934792"/>
              <a:gd name="connsiteY17" fmla="*/ 1440872 h 2167351"/>
              <a:gd name="connsiteX18" fmla="*/ 338421 w 934792"/>
              <a:gd name="connsiteY18" fmla="*/ 1496291 h 2167351"/>
              <a:gd name="connsiteX19" fmla="*/ 352276 w 934792"/>
              <a:gd name="connsiteY19" fmla="*/ 1537854 h 2167351"/>
              <a:gd name="connsiteX20" fmla="*/ 393839 w 934792"/>
              <a:gd name="connsiteY20" fmla="*/ 1579418 h 2167351"/>
              <a:gd name="connsiteX21" fmla="*/ 463112 w 934792"/>
              <a:gd name="connsiteY21" fmla="*/ 1704109 h 2167351"/>
              <a:gd name="connsiteX22" fmla="*/ 490821 w 934792"/>
              <a:gd name="connsiteY22" fmla="*/ 1745672 h 2167351"/>
              <a:gd name="connsiteX23" fmla="*/ 518530 w 934792"/>
              <a:gd name="connsiteY23" fmla="*/ 1773382 h 2167351"/>
              <a:gd name="connsiteX24" fmla="*/ 546239 w 934792"/>
              <a:gd name="connsiteY24" fmla="*/ 1814945 h 2167351"/>
              <a:gd name="connsiteX25" fmla="*/ 643221 w 934792"/>
              <a:gd name="connsiteY25" fmla="*/ 1911927 h 2167351"/>
              <a:gd name="connsiteX26" fmla="*/ 684785 w 934792"/>
              <a:gd name="connsiteY26" fmla="*/ 1953491 h 2167351"/>
              <a:gd name="connsiteX27" fmla="*/ 712494 w 934792"/>
              <a:gd name="connsiteY27" fmla="*/ 1995054 h 2167351"/>
              <a:gd name="connsiteX28" fmla="*/ 754057 w 934792"/>
              <a:gd name="connsiteY28" fmla="*/ 2008909 h 2167351"/>
              <a:gd name="connsiteX29" fmla="*/ 823330 w 934792"/>
              <a:gd name="connsiteY29" fmla="*/ 2078182 h 2167351"/>
              <a:gd name="connsiteX30" fmla="*/ 878748 w 934792"/>
              <a:gd name="connsiteY30" fmla="*/ 2133600 h 21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34792" h="2167351">
                <a:moveTo>
                  <a:pt x="449257" y="0"/>
                </a:moveTo>
                <a:cubicBezTo>
                  <a:pt x="409017" y="5030"/>
                  <a:pt x="328776" y="10544"/>
                  <a:pt x="283003" y="27709"/>
                </a:cubicBezTo>
                <a:cubicBezTo>
                  <a:pt x="258366" y="36948"/>
                  <a:pt x="207946" y="64857"/>
                  <a:pt x="186021" y="83127"/>
                </a:cubicBezTo>
                <a:cubicBezTo>
                  <a:pt x="170969" y="95670"/>
                  <a:pt x="156486" y="109225"/>
                  <a:pt x="144457" y="124691"/>
                </a:cubicBezTo>
                <a:cubicBezTo>
                  <a:pt x="124011" y="150978"/>
                  <a:pt x="89039" y="207818"/>
                  <a:pt x="89039" y="207818"/>
                </a:cubicBezTo>
                <a:cubicBezTo>
                  <a:pt x="84421" y="221673"/>
                  <a:pt x="81716" y="236320"/>
                  <a:pt x="75185" y="249382"/>
                </a:cubicBezTo>
                <a:cubicBezTo>
                  <a:pt x="67739" y="264275"/>
                  <a:pt x="53323" y="275354"/>
                  <a:pt x="47476" y="290945"/>
                </a:cubicBezTo>
                <a:cubicBezTo>
                  <a:pt x="41667" y="306436"/>
                  <a:pt x="21322" y="434007"/>
                  <a:pt x="19766" y="443345"/>
                </a:cubicBezTo>
                <a:cubicBezTo>
                  <a:pt x="34890" y="791180"/>
                  <a:pt x="0" y="661137"/>
                  <a:pt x="61330" y="845127"/>
                </a:cubicBezTo>
                <a:lnTo>
                  <a:pt x="61330" y="845127"/>
                </a:lnTo>
                <a:cubicBezTo>
                  <a:pt x="79224" y="916699"/>
                  <a:pt x="64623" y="884702"/>
                  <a:pt x="102894" y="942109"/>
                </a:cubicBezTo>
                <a:cubicBezTo>
                  <a:pt x="107334" y="959869"/>
                  <a:pt x="120663" y="1019212"/>
                  <a:pt x="130603" y="1039091"/>
                </a:cubicBezTo>
                <a:cubicBezTo>
                  <a:pt x="138050" y="1053984"/>
                  <a:pt x="149076" y="1066800"/>
                  <a:pt x="158312" y="1080654"/>
                </a:cubicBezTo>
                <a:cubicBezTo>
                  <a:pt x="167548" y="1108363"/>
                  <a:pt x="172959" y="1137657"/>
                  <a:pt x="186021" y="1163782"/>
                </a:cubicBezTo>
                <a:cubicBezTo>
                  <a:pt x="221177" y="1234093"/>
                  <a:pt x="202274" y="1202016"/>
                  <a:pt x="241439" y="1260763"/>
                </a:cubicBezTo>
                <a:cubicBezTo>
                  <a:pt x="245877" y="1278515"/>
                  <a:pt x="259211" y="1337871"/>
                  <a:pt x="269148" y="1357745"/>
                </a:cubicBezTo>
                <a:cubicBezTo>
                  <a:pt x="276595" y="1372638"/>
                  <a:pt x="289410" y="1384416"/>
                  <a:pt x="296857" y="1399309"/>
                </a:cubicBezTo>
                <a:cubicBezTo>
                  <a:pt x="303388" y="1412371"/>
                  <a:pt x="304959" y="1427449"/>
                  <a:pt x="310712" y="1440872"/>
                </a:cubicBezTo>
                <a:cubicBezTo>
                  <a:pt x="318848" y="1459855"/>
                  <a:pt x="330285" y="1477308"/>
                  <a:pt x="338421" y="1496291"/>
                </a:cubicBezTo>
                <a:cubicBezTo>
                  <a:pt x="344174" y="1509714"/>
                  <a:pt x="344175" y="1525703"/>
                  <a:pt x="352276" y="1537854"/>
                </a:cubicBezTo>
                <a:cubicBezTo>
                  <a:pt x="363144" y="1554157"/>
                  <a:pt x="379985" y="1565563"/>
                  <a:pt x="393839" y="1579418"/>
                </a:cubicBezTo>
                <a:cubicBezTo>
                  <a:pt x="418225" y="1652575"/>
                  <a:pt x="399593" y="1608831"/>
                  <a:pt x="463112" y="1704109"/>
                </a:cubicBezTo>
                <a:cubicBezTo>
                  <a:pt x="472348" y="1717963"/>
                  <a:pt x="479047" y="1733898"/>
                  <a:pt x="490821" y="1745672"/>
                </a:cubicBezTo>
                <a:cubicBezTo>
                  <a:pt x="500057" y="1754909"/>
                  <a:pt x="510370" y="1763182"/>
                  <a:pt x="518530" y="1773382"/>
                </a:cubicBezTo>
                <a:cubicBezTo>
                  <a:pt x="528932" y="1786384"/>
                  <a:pt x="535100" y="1802569"/>
                  <a:pt x="546239" y="1814945"/>
                </a:cubicBezTo>
                <a:cubicBezTo>
                  <a:pt x="576823" y="1848927"/>
                  <a:pt x="610894" y="1879600"/>
                  <a:pt x="643221" y="1911927"/>
                </a:cubicBezTo>
                <a:cubicBezTo>
                  <a:pt x="657076" y="1925782"/>
                  <a:pt x="673916" y="1937188"/>
                  <a:pt x="684785" y="1953491"/>
                </a:cubicBezTo>
                <a:cubicBezTo>
                  <a:pt x="694021" y="1967345"/>
                  <a:pt x="699492" y="1984652"/>
                  <a:pt x="712494" y="1995054"/>
                </a:cubicBezTo>
                <a:cubicBezTo>
                  <a:pt x="723898" y="2004177"/>
                  <a:pt x="740203" y="2004291"/>
                  <a:pt x="754057" y="2008909"/>
                </a:cubicBezTo>
                <a:cubicBezTo>
                  <a:pt x="821930" y="2144656"/>
                  <a:pt x="738390" y="2010231"/>
                  <a:pt x="823330" y="2078182"/>
                </a:cubicBezTo>
                <a:cubicBezTo>
                  <a:pt x="934792" y="2167351"/>
                  <a:pt x="787756" y="2088103"/>
                  <a:pt x="878748" y="213360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Ελεύθερη σχεδίαση"/>
          <p:cNvSpPr/>
          <p:nvPr/>
        </p:nvSpPr>
        <p:spPr>
          <a:xfrm>
            <a:off x="3602182" y="2119151"/>
            <a:ext cx="2272145" cy="1275213"/>
          </a:xfrm>
          <a:custGeom>
            <a:avLst/>
            <a:gdLst>
              <a:gd name="connsiteX0" fmla="*/ 2272145 w 2272145"/>
              <a:gd name="connsiteY0" fmla="*/ 56013 h 1275213"/>
              <a:gd name="connsiteX1" fmla="*/ 1343891 w 2272145"/>
              <a:gd name="connsiteY1" fmla="*/ 83722 h 1275213"/>
              <a:gd name="connsiteX2" fmla="*/ 1302327 w 2272145"/>
              <a:gd name="connsiteY2" fmla="*/ 97576 h 1275213"/>
              <a:gd name="connsiteX3" fmla="*/ 1122218 w 2272145"/>
              <a:gd name="connsiteY3" fmla="*/ 152994 h 1275213"/>
              <a:gd name="connsiteX4" fmla="*/ 1011382 w 2272145"/>
              <a:gd name="connsiteY4" fmla="*/ 194558 h 1275213"/>
              <a:gd name="connsiteX5" fmla="*/ 969818 w 2272145"/>
              <a:gd name="connsiteY5" fmla="*/ 222267 h 1275213"/>
              <a:gd name="connsiteX6" fmla="*/ 886691 w 2272145"/>
              <a:gd name="connsiteY6" fmla="*/ 249976 h 1275213"/>
              <a:gd name="connsiteX7" fmla="*/ 803563 w 2272145"/>
              <a:gd name="connsiteY7" fmla="*/ 319249 h 1275213"/>
              <a:gd name="connsiteX8" fmla="*/ 720436 w 2272145"/>
              <a:gd name="connsiteY8" fmla="*/ 374667 h 1275213"/>
              <a:gd name="connsiteX9" fmla="*/ 678873 w 2272145"/>
              <a:gd name="connsiteY9" fmla="*/ 402376 h 1275213"/>
              <a:gd name="connsiteX10" fmla="*/ 554182 w 2272145"/>
              <a:gd name="connsiteY10" fmla="*/ 499358 h 1275213"/>
              <a:gd name="connsiteX11" fmla="*/ 498763 w 2272145"/>
              <a:gd name="connsiteY11" fmla="*/ 568631 h 1275213"/>
              <a:gd name="connsiteX12" fmla="*/ 471054 w 2272145"/>
              <a:gd name="connsiteY12" fmla="*/ 610194 h 1275213"/>
              <a:gd name="connsiteX13" fmla="*/ 443345 w 2272145"/>
              <a:gd name="connsiteY13" fmla="*/ 637904 h 1275213"/>
              <a:gd name="connsiteX14" fmla="*/ 360218 w 2272145"/>
              <a:gd name="connsiteY14" fmla="*/ 734885 h 1275213"/>
              <a:gd name="connsiteX15" fmla="*/ 290945 w 2272145"/>
              <a:gd name="connsiteY15" fmla="*/ 859576 h 1275213"/>
              <a:gd name="connsiteX16" fmla="*/ 263236 w 2272145"/>
              <a:gd name="connsiteY16" fmla="*/ 901140 h 1275213"/>
              <a:gd name="connsiteX17" fmla="*/ 193963 w 2272145"/>
              <a:gd name="connsiteY17" fmla="*/ 970413 h 1275213"/>
              <a:gd name="connsiteX18" fmla="*/ 124691 w 2272145"/>
              <a:gd name="connsiteY18" fmla="*/ 1039685 h 1275213"/>
              <a:gd name="connsiteX19" fmla="*/ 83127 w 2272145"/>
              <a:gd name="connsiteY19" fmla="*/ 1122813 h 1275213"/>
              <a:gd name="connsiteX20" fmla="*/ 41563 w 2272145"/>
              <a:gd name="connsiteY20" fmla="*/ 1205940 h 1275213"/>
              <a:gd name="connsiteX21" fmla="*/ 0 w 2272145"/>
              <a:gd name="connsiteY21" fmla="*/ 1275213 h 1275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72145" h="1275213">
                <a:moveTo>
                  <a:pt x="2272145" y="56013"/>
                </a:moveTo>
                <a:cubicBezTo>
                  <a:pt x="2063118" y="59331"/>
                  <a:pt x="1636918" y="0"/>
                  <a:pt x="1343891" y="83722"/>
                </a:cubicBezTo>
                <a:cubicBezTo>
                  <a:pt x="1329849" y="87734"/>
                  <a:pt x="1316369" y="93564"/>
                  <a:pt x="1302327" y="97576"/>
                </a:cubicBezTo>
                <a:cubicBezTo>
                  <a:pt x="1130989" y="146529"/>
                  <a:pt x="1433896" y="49102"/>
                  <a:pt x="1122218" y="152994"/>
                </a:cubicBezTo>
                <a:cubicBezTo>
                  <a:pt x="1086248" y="164984"/>
                  <a:pt x="1044510" y="177994"/>
                  <a:pt x="1011382" y="194558"/>
                </a:cubicBezTo>
                <a:cubicBezTo>
                  <a:pt x="996489" y="202005"/>
                  <a:pt x="985034" y="215504"/>
                  <a:pt x="969818" y="222267"/>
                </a:cubicBezTo>
                <a:cubicBezTo>
                  <a:pt x="943128" y="234129"/>
                  <a:pt x="886691" y="249976"/>
                  <a:pt x="886691" y="249976"/>
                </a:cubicBezTo>
                <a:cubicBezTo>
                  <a:pt x="738175" y="348986"/>
                  <a:pt x="963568" y="194800"/>
                  <a:pt x="803563" y="319249"/>
                </a:cubicBezTo>
                <a:cubicBezTo>
                  <a:pt x="777276" y="339695"/>
                  <a:pt x="748145" y="356194"/>
                  <a:pt x="720436" y="374667"/>
                </a:cubicBezTo>
                <a:cubicBezTo>
                  <a:pt x="706582" y="383903"/>
                  <a:pt x="690647" y="390602"/>
                  <a:pt x="678873" y="402376"/>
                </a:cubicBezTo>
                <a:cubicBezTo>
                  <a:pt x="594996" y="486253"/>
                  <a:pt x="638808" y="457045"/>
                  <a:pt x="554182" y="499358"/>
                </a:cubicBezTo>
                <a:cubicBezTo>
                  <a:pt x="527209" y="580274"/>
                  <a:pt x="561431" y="505964"/>
                  <a:pt x="498763" y="568631"/>
                </a:cubicBezTo>
                <a:cubicBezTo>
                  <a:pt x="486989" y="580405"/>
                  <a:pt x="481456" y="597192"/>
                  <a:pt x="471054" y="610194"/>
                </a:cubicBezTo>
                <a:cubicBezTo>
                  <a:pt x="462894" y="620394"/>
                  <a:pt x="451707" y="627869"/>
                  <a:pt x="443345" y="637904"/>
                </a:cubicBezTo>
                <a:cubicBezTo>
                  <a:pt x="354491" y="744531"/>
                  <a:pt x="448263" y="646842"/>
                  <a:pt x="360218" y="734885"/>
                </a:cubicBezTo>
                <a:cubicBezTo>
                  <a:pt x="335832" y="808042"/>
                  <a:pt x="354464" y="764297"/>
                  <a:pt x="290945" y="859576"/>
                </a:cubicBezTo>
                <a:cubicBezTo>
                  <a:pt x="281709" y="873431"/>
                  <a:pt x="275010" y="889366"/>
                  <a:pt x="263236" y="901140"/>
                </a:cubicBezTo>
                <a:cubicBezTo>
                  <a:pt x="240145" y="924231"/>
                  <a:pt x="212077" y="943242"/>
                  <a:pt x="193963" y="970413"/>
                </a:cubicBezTo>
                <a:cubicBezTo>
                  <a:pt x="157018" y="1025830"/>
                  <a:pt x="180108" y="1002740"/>
                  <a:pt x="124691" y="1039685"/>
                </a:cubicBezTo>
                <a:cubicBezTo>
                  <a:pt x="89865" y="1144161"/>
                  <a:pt x="136844" y="1015378"/>
                  <a:pt x="83127" y="1122813"/>
                </a:cubicBezTo>
                <a:cubicBezTo>
                  <a:pt x="25771" y="1237526"/>
                  <a:pt x="120971" y="1086830"/>
                  <a:pt x="41563" y="1205940"/>
                </a:cubicBezTo>
                <a:cubicBezTo>
                  <a:pt x="23579" y="1259896"/>
                  <a:pt x="38036" y="1237177"/>
                  <a:pt x="0" y="1275213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4281055" y="2424545"/>
            <a:ext cx="2452068" cy="2286000"/>
          </a:xfrm>
          <a:custGeom>
            <a:avLst/>
            <a:gdLst>
              <a:gd name="connsiteX0" fmla="*/ 2438400 w 2452068"/>
              <a:gd name="connsiteY0" fmla="*/ 0 h 2286000"/>
              <a:gd name="connsiteX1" fmla="*/ 2341418 w 2452068"/>
              <a:gd name="connsiteY1" fmla="*/ 69273 h 2286000"/>
              <a:gd name="connsiteX2" fmla="*/ 2299854 w 2452068"/>
              <a:gd name="connsiteY2" fmla="*/ 110837 h 2286000"/>
              <a:gd name="connsiteX3" fmla="*/ 2216727 w 2452068"/>
              <a:gd name="connsiteY3" fmla="*/ 180110 h 2286000"/>
              <a:gd name="connsiteX4" fmla="*/ 2078181 w 2452068"/>
              <a:gd name="connsiteY4" fmla="*/ 263237 h 2286000"/>
              <a:gd name="connsiteX5" fmla="*/ 1995054 w 2452068"/>
              <a:gd name="connsiteY5" fmla="*/ 318655 h 2286000"/>
              <a:gd name="connsiteX6" fmla="*/ 1939636 w 2452068"/>
              <a:gd name="connsiteY6" fmla="*/ 360219 h 2286000"/>
              <a:gd name="connsiteX7" fmla="*/ 1884218 w 2452068"/>
              <a:gd name="connsiteY7" fmla="*/ 374073 h 2286000"/>
              <a:gd name="connsiteX8" fmla="*/ 1856509 w 2452068"/>
              <a:gd name="connsiteY8" fmla="*/ 415637 h 2286000"/>
              <a:gd name="connsiteX9" fmla="*/ 1814945 w 2452068"/>
              <a:gd name="connsiteY9" fmla="*/ 429491 h 2286000"/>
              <a:gd name="connsiteX10" fmla="*/ 1759527 w 2452068"/>
              <a:gd name="connsiteY10" fmla="*/ 457200 h 2286000"/>
              <a:gd name="connsiteX11" fmla="*/ 1731818 w 2452068"/>
              <a:gd name="connsiteY11" fmla="*/ 484910 h 2286000"/>
              <a:gd name="connsiteX12" fmla="*/ 1690254 w 2452068"/>
              <a:gd name="connsiteY12" fmla="*/ 512619 h 2286000"/>
              <a:gd name="connsiteX13" fmla="*/ 1648690 w 2452068"/>
              <a:gd name="connsiteY13" fmla="*/ 568037 h 2286000"/>
              <a:gd name="connsiteX14" fmla="*/ 1593272 w 2452068"/>
              <a:gd name="connsiteY14" fmla="*/ 595746 h 2286000"/>
              <a:gd name="connsiteX15" fmla="*/ 1537854 w 2452068"/>
              <a:gd name="connsiteY15" fmla="*/ 637310 h 2286000"/>
              <a:gd name="connsiteX16" fmla="*/ 1496290 w 2452068"/>
              <a:gd name="connsiteY16" fmla="*/ 665019 h 2286000"/>
              <a:gd name="connsiteX17" fmla="*/ 1454727 w 2452068"/>
              <a:gd name="connsiteY17" fmla="*/ 706582 h 2286000"/>
              <a:gd name="connsiteX18" fmla="*/ 1427018 w 2452068"/>
              <a:gd name="connsiteY18" fmla="*/ 748146 h 2286000"/>
              <a:gd name="connsiteX19" fmla="*/ 1260763 w 2452068"/>
              <a:gd name="connsiteY19" fmla="*/ 845128 h 2286000"/>
              <a:gd name="connsiteX20" fmla="*/ 1205345 w 2452068"/>
              <a:gd name="connsiteY20" fmla="*/ 886691 h 2286000"/>
              <a:gd name="connsiteX21" fmla="*/ 1163781 w 2452068"/>
              <a:gd name="connsiteY21" fmla="*/ 900546 h 2286000"/>
              <a:gd name="connsiteX22" fmla="*/ 1122218 w 2452068"/>
              <a:gd name="connsiteY22" fmla="*/ 928255 h 2286000"/>
              <a:gd name="connsiteX23" fmla="*/ 1025236 w 2452068"/>
              <a:gd name="connsiteY23" fmla="*/ 969819 h 2286000"/>
              <a:gd name="connsiteX24" fmla="*/ 955963 w 2452068"/>
              <a:gd name="connsiteY24" fmla="*/ 1025237 h 2286000"/>
              <a:gd name="connsiteX25" fmla="*/ 858981 w 2452068"/>
              <a:gd name="connsiteY25" fmla="*/ 1108364 h 2286000"/>
              <a:gd name="connsiteX26" fmla="*/ 762000 w 2452068"/>
              <a:gd name="connsiteY26" fmla="*/ 1260764 h 2286000"/>
              <a:gd name="connsiteX27" fmla="*/ 692727 w 2452068"/>
              <a:gd name="connsiteY27" fmla="*/ 1385455 h 2286000"/>
              <a:gd name="connsiteX28" fmla="*/ 609600 w 2452068"/>
              <a:gd name="connsiteY28" fmla="*/ 1510146 h 2286000"/>
              <a:gd name="connsiteX29" fmla="*/ 581890 w 2452068"/>
              <a:gd name="connsiteY29" fmla="*/ 1551710 h 2286000"/>
              <a:gd name="connsiteX30" fmla="*/ 512618 w 2452068"/>
              <a:gd name="connsiteY30" fmla="*/ 1676400 h 2286000"/>
              <a:gd name="connsiteX31" fmla="*/ 484909 w 2452068"/>
              <a:gd name="connsiteY31" fmla="*/ 1704110 h 2286000"/>
              <a:gd name="connsiteX32" fmla="*/ 387927 w 2452068"/>
              <a:gd name="connsiteY32" fmla="*/ 1828800 h 2286000"/>
              <a:gd name="connsiteX33" fmla="*/ 346363 w 2452068"/>
              <a:gd name="connsiteY33" fmla="*/ 1856510 h 2286000"/>
              <a:gd name="connsiteX34" fmla="*/ 263236 w 2452068"/>
              <a:gd name="connsiteY34" fmla="*/ 1939637 h 2286000"/>
              <a:gd name="connsiteX35" fmla="*/ 235527 w 2452068"/>
              <a:gd name="connsiteY35" fmla="*/ 1981200 h 2286000"/>
              <a:gd name="connsiteX36" fmla="*/ 193963 w 2452068"/>
              <a:gd name="connsiteY36" fmla="*/ 2008910 h 2286000"/>
              <a:gd name="connsiteX37" fmla="*/ 96981 w 2452068"/>
              <a:gd name="connsiteY37" fmla="*/ 2119746 h 2286000"/>
              <a:gd name="connsiteX38" fmla="*/ 27709 w 2452068"/>
              <a:gd name="connsiteY38" fmla="*/ 2202873 h 2286000"/>
              <a:gd name="connsiteX39" fmla="*/ 0 w 2452068"/>
              <a:gd name="connsiteY39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452068" h="2286000">
                <a:moveTo>
                  <a:pt x="2438400" y="0"/>
                </a:moveTo>
                <a:cubicBezTo>
                  <a:pt x="2345598" y="123737"/>
                  <a:pt x="2452068" y="6045"/>
                  <a:pt x="2341418" y="69273"/>
                </a:cubicBezTo>
                <a:cubicBezTo>
                  <a:pt x="2324406" y="78994"/>
                  <a:pt x="2314498" y="97820"/>
                  <a:pt x="2299854" y="110837"/>
                </a:cubicBezTo>
                <a:cubicBezTo>
                  <a:pt x="2272896" y="134800"/>
                  <a:pt x="2246449" y="159676"/>
                  <a:pt x="2216727" y="180110"/>
                </a:cubicBezTo>
                <a:cubicBezTo>
                  <a:pt x="2172347" y="210621"/>
                  <a:pt x="2122993" y="233363"/>
                  <a:pt x="2078181" y="263237"/>
                </a:cubicBezTo>
                <a:cubicBezTo>
                  <a:pt x="2050472" y="281710"/>
                  <a:pt x="2022336" y="299557"/>
                  <a:pt x="1995054" y="318655"/>
                </a:cubicBezTo>
                <a:cubicBezTo>
                  <a:pt x="1976137" y="331897"/>
                  <a:pt x="1960289" y="349892"/>
                  <a:pt x="1939636" y="360219"/>
                </a:cubicBezTo>
                <a:cubicBezTo>
                  <a:pt x="1922605" y="368734"/>
                  <a:pt x="1902691" y="369455"/>
                  <a:pt x="1884218" y="374073"/>
                </a:cubicBezTo>
                <a:cubicBezTo>
                  <a:pt x="1874982" y="387928"/>
                  <a:pt x="1869511" y="405235"/>
                  <a:pt x="1856509" y="415637"/>
                </a:cubicBezTo>
                <a:cubicBezTo>
                  <a:pt x="1845105" y="424760"/>
                  <a:pt x="1828368" y="423738"/>
                  <a:pt x="1814945" y="429491"/>
                </a:cubicBezTo>
                <a:cubicBezTo>
                  <a:pt x="1795962" y="437627"/>
                  <a:pt x="1778000" y="447964"/>
                  <a:pt x="1759527" y="457200"/>
                </a:cubicBezTo>
                <a:cubicBezTo>
                  <a:pt x="1750291" y="466437"/>
                  <a:pt x="1742018" y="476750"/>
                  <a:pt x="1731818" y="484910"/>
                </a:cubicBezTo>
                <a:cubicBezTo>
                  <a:pt x="1718816" y="495312"/>
                  <a:pt x="1702028" y="500845"/>
                  <a:pt x="1690254" y="512619"/>
                </a:cubicBezTo>
                <a:cubicBezTo>
                  <a:pt x="1673926" y="528947"/>
                  <a:pt x="1666222" y="553010"/>
                  <a:pt x="1648690" y="568037"/>
                </a:cubicBezTo>
                <a:cubicBezTo>
                  <a:pt x="1633009" y="581478"/>
                  <a:pt x="1610786" y="584800"/>
                  <a:pt x="1593272" y="595746"/>
                </a:cubicBezTo>
                <a:cubicBezTo>
                  <a:pt x="1573691" y="607984"/>
                  <a:pt x="1556644" y="623889"/>
                  <a:pt x="1537854" y="637310"/>
                </a:cubicBezTo>
                <a:cubicBezTo>
                  <a:pt x="1524304" y="646988"/>
                  <a:pt x="1509082" y="654359"/>
                  <a:pt x="1496290" y="665019"/>
                </a:cubicBezTo>
                <a:cubicBezTo>
                  <a:pt x="1481238" y="677562"/>
                  <a:pt x="1467270" y="691530"/>
                  <a:pt x="1454727" y="706582"/>
                </a:cubicBezTo>
                <a:cubicBezTo>
                  <a:pt x="1444067" y="719374"/>
                  <a:pt x="1439549" y="737181"/>
                  <a:pt x="1427018" y="748146"/>
                </a:cubicBezTo>
                <a:cubicBezTo>
                  <a:pt x="1356484" y="809863"/>
                  <a:pt x="1337982" y="798797"/>
                  <a:pt x="1260763" y="845128"/>
                </a:cubicBezTo>
                <a:cubicBezTo>
                  <a:pt x="1240963" y="857008"/>
                  <a:pt x="1225393" y="875235"/>
                  <a:pt x="1205345" y="886691"/>
                </a:cubicBezTo>
                <a:cubicBezTo>
                  <a:pt x="1192665" y="893937"/>
                  <a:pt x="1176843" y="894015"/>
                  <a:pt x="1163781" y="900546"/>
                </a:cubicBezTo>
                <a:cubicBezTo>
                  <a:pt x="1148888" y="907993"/>
                  <a:pt x="1136675" y="919994"/>
                  <a:pt x="1122218" y="928255"/>
                </a:cubicBezTo>
                <a:cubicBezTo>
                  <a:pt x="1074283" y="955647"/>
                  <a:pt x="1071865" y="954276"/>
                  <a:pt x="1025236" y="969819"/>
                </a:cubicBezTo>
                <a:cubicBezTo>
                  <a:pt x="1002145" y="988292"/>
                  <a:pt x="978065" y="1005591"/>
                  <a:pt x="955963" y="1025237"/>
                </a:cubicBezTo>
                <a:cubicBezTo>
                  <a:pt x="855174" y="1114827"/>
                  <a:pt x="943696" y="1051888"/>
                  <a:pt x="858981" y="1108364"/>
                </a:cubicBezTo>
                <a:cubicBezTo>
                  <a:pt x="834963" y="1144391"/>
                  <a:pt x="767206" y="1245145"/>
                  <a:pt x="762000" y="1260764"/>
                </a:cubicBezTo>
                <a:cubicBezTo>
                  <a:pt x="737614" y="1333921"/>
                  <a:pt x="756246" y="1290176"/>
                  <a:pt x="692727" y="1385455"/>
                </a:cubicBezTo>
                <a:lnTo>
                  <a:pt x="609600" y="1510146"/>
                </a:lnTo>
                <a:lnTo>
                  <a:pt x="581890" y="1551710"/>
                </a:lnTo>
                <a:cubicBezTo>
                  <a:pt x="564468" y="1603977"/>
                  <a:pt x="560258" y="1628758"/>
                  <a:pt x="512618" y="1676400"/>
                </a:cubicBezTo>
                <a:cubicBezTo>
                  <a:pt x="503382" y="1685637"/>
                  <a:pt x="492746" y="1693660"/>
                  <a:pt x="484909" y="1704110"/>
                </a:cubicBezTo>
                <a:cubicBezTo>
                  <a:pt x="433418" y="1772765"/>
                  <a:pt x="444333" y="1781795"/>
                  <a:pt x="387927" y="1828800"/>
                </a:cubicBezTo>
                <a:cubicBezTo>
                  <a:pt x="375135" y="1839460"/>
                  <a:pt x="360218" y="1847273"/>
                  <a:pt x="346363" y="1856510"/>
                </a:cubicBezTo>
                <a:cubicBezTo>
                  <a:pt x="281062" y="1954461"/>
                  <a:pt x="366344" y="1836529"/>
                  <a:pt x="263236" y="1939637"/>
                </a:cubicBezTo>
                <a:cubicBezTo>
                  <a:pt x="251462" y="1951411"/>
                  <a:pt x="247301" y="1969426"/>
                  <a:pt x="235527" y="1981200"/>
                </a:cubicBezTo>
                <a:cubicBezTo>
                  <a:pt x="223753" y="1992974"/>
                  <a:pt x="206494" y="1997945"/>
                  <a:pt x="193963" y="2008910"/>
                </a:cubicBezTo>
                <a:cubicBezTo>
                  <a:pt x="61138" y="2125131"/>
                  <a:pt x="169205" y="2033075"/>
                  <a:pt x="96981" y="2119746"/>
                </a:cubicBezTo>
                <a:cubicBezTo>
                  <a:pt x="65910" y="2157031"/>
                  <a:pt x="47364" y="2158650"/>
                  <a:pt x="27709" y="2202873"/>
                </a:cubicBezTo>
                <a:cubicBezTo>
                  <a:pt x="15847" y="2229563"/>
                  <a:pt x="0" y="2286000"/>
                  <a:pt x="0" y="2286000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Ελεύθερη σχεδίαση"/>
          <p:cNvSpPr/>
          <p:nvPr/>
        </p:nvSpPr>
        <p:spPr>
          <a:xfrm>
            <a:off x="3657598" y="2687782"/>
            <a:ext cx="4031675" cy="1981200"/>
          </a:xfrm>
          <a:custGeom>
            <a:avLst/>
            <a:gdLst>
              <a:gd name="connsiteX0" fmla="*/ 2 w 4031675"/>
              <a:gd name="connsiteY0" fmla="*/ 0 h 1981200"/>
              <a:gd name="connsiteX1" fmla="*/ 41566 w 4031675"/>
              <a:gd name="connsiteY1" fmla="*/ 27709 h 1981200"/>
              <a:gd name="connsiteX2" fmla="*/ 110838 w 4031675"/>
              <a:gd name="connsiteY2" fmla="*/ 96982 h 1981200"/>
              <a:gd name="connsiteX3" fmla="*/ 166257 w 4031675"/>
              <a:gd name="connsiteY3" fmla="*/ 166254 h 1981200"/>
              <a:gd name="connsiteX4" fmla="*/ 207820 w 4031675"/>
              <a:gd name="connsiteY4" fmla="*/ 193963 h 1981200"/>
              <a:gd name="connsiteX5" fmla="*/ 235529 w 4031675"/>
              <a:gd name="connsiteY5" fmla="*/ 221673 h 1981200"/>
              <a:gd name="connsiteX6" fmla="*/ 332511 w 4031675"/>
              <a:gd name="connsiteY6" fmla="*/ 277091 h 1981200"/>
              <a:gd name="connsiteX7" fmla="*/ 415638 w 4031675"/>
              <a:gd name="connsiteY7" fmla="*/ 304800 h 1981200"/>
              <a:gd name="connsiteX8" fmla="*/ 457202 w 4031675"/>
              <a:gd name="connsiteY8" fmla="*/ 318654 h 1981200"/>
              <a:gd name="connsiteX9" fmla="*/ 498766 w 4031675"/>
              <a:gd name="connsiteY9" fmla="*/ 346363 h 1981200"/>
              <a:gd name="connsiteX10" fmla="*/ 595747 w 4031675"/>
              <a:gd name="connsiteY10" fmla="*/ 374073 h 1981200"/>
              <a:gd name="connsiteX11" fmla="*/ 637311 w 4031675"/>
              <a:gd name="connsiteY11" fmla="*/ 401782 h 1981200"/>
              <a:gd name="connsiteX12" fmla="*/ 734293 w 4031675"/>
              <a:gd name="connsiteY12" fmla="*/ 443345 h 1981200"/>
              <a:gd name="connsiteX13" fmla="*/ 831275 w 4031675"/>
              <a:gd name="connsiteY13" fmla="*/ 512618 h 1981200"/>
              <a:gd name="connsiteX14" fmla="*/ 914402 w 4031675"/>
              <a:gd name="connsiteY14" fmla="*/ 568036 h 1981200"/>
              <a:gd name="connsiteX15" fmla="*/ 1025238 w 4031675"/>
              <a:gd name="connsiteY15" fmla="*/ 623454 h 1981200"/>
              <a:gd name="connsiteX16" fmla="*/ 1066802 w 4031675"/>
              <a:gd name="connsiteY16" fmla="*/ 651163 h 1981200"/>
              <a:gd name="connsiteX17" fmla="*/ 1122220 w 4031675"/>
              <a:gd name="connsiteY17" fmla="*/ 665018 h 1981200"/>
              <a:gd name="connsiteX18" fmla="*/ 1163784 w 4031675"/>
              <a:gd name="connsiteY18" fmla="*/ 678873 h 1981200"/>
              <a:gd name="connsiteX19" fmla="*/ 1205347 w 4031675"/>
              <a:gd name="connsiteY19" fmla="*/ 720436 h 1981200"/>
              <a:gd name="connsiteX20" fmla="*/ 1302329 w 4031675"/>
              <a:gd name="connsiteY20" fmla="*/ 748145 h 1981200"/>
              <a:gd name="connsiteX21" fmla="*/ 1357747 w 4031675"/>
              <a:gd name="connsiteY21" fmla="*/ 775854 h 1981200"/>
              <a:gd name="connsiteX22" fmla="*/ 1385457 w 4031675"/>
              <a:gd name="connsiteY22" fmla="*/ 803563 h 1981200"/>
              <a:gd name="connsiteX23" fmla="*/ 1427020 w 4031675"/>
              <a:gd name="connsiteY23" fmla="*/ 817418 h 1981200"/>
              <a:gd name="connsiteX24" fmla="*/ 1468584 w 4031675"/>
              <a:gd name="connsiteY24" fmla="*/ 845127 h 1981200"/>
              <a:gd name="connsiteX25" fmla="*/ 1607129 w 4031675"/>
              <a:gd name="connsiteY25" fmla="*/ 886691 h 1981200"/>
              <a:gd name="connsiteX26" fmla="*/ 1690257 w 4031675"/>
              <a:gd name="connsiteY26" fmla="*/ 914400 h 1981200"/>
              <a:gd name="connsiteX27" fmla="*/ 1731820 w 4031675"/>
              <a:gd name="connsiteY27" fmla="*/ 928254 h 1981200"/>
              <a:gd name="connsiteX28" fmla="*/ 1842657 w 4031675"/>
              <a:gd name="connsiteY28" fmla="*/ 955963 h 1981200"/>
              <a:gd name="connsiteX29" fmla="*/ 1884220 w 4031675"/>
              <a:gd name="connsiteY29" fmla="*/ 969818 h 1981200"/>
              <a:gd name="connsiteX30" fmla="*/ 1953493 w 4031675"/>
              <a:gd name="connsiteY30" fmla="*/ 983673 h 1981200"/>
              <a:gd name="connsiteX31" fmla="*/ 2244438 w 4031675"/>
              <a:gd name="connsiteY31" fmla="*/ 1011382 h 1981200"/>
              <a:gd name="connsiteX32" fmla="*/ 2382984 w 4031675"/>
              <a:gd name="connsiteY32" fmla="*/ 1039091 h 1981200"/>
              <a:gd name="connsiteX33" fmla="*/ 2452257 w 4031675"/>
              <a:gd name="connsiteY33" fmla="*/ 1052945 h 1981200"/>
              <a:gd name="connsiteX34" fmla="*/ 2590802 w 4031675"/>
              <a:gd name="connsiteY34" fmla="*/ 1080654 h 1981200"/>
              <a:gd name="connsiteX35" fmla="*/ 2687784 w 4031675"/>
              <a:gd name="connsiteY35" fmla="*/ 1108363 h 1981200"/>
              <a:gd name="connsiteX36" fmla="*/ 2770911 w 4031675"/>
              <a:gd name="connsiteY36" fmla="*/ 1136073 h 1981200"/>
              <a:gd name="connsiteX37" fmla="*/ 2951020 w 4031675"/>
              <a:gd name="connsiteY37" fmla="*/ 1191491 h 1981200"/>
              <a:gd name="connsiteX38" fmla="*/ 3034147 w 4031675"/>
              <a:gd name="connsiteY38" fmla="*/ 1219200 h 1981200"/>
              <a:gd name="connsiteX39" fmla="*/ 3131129 w 4031675"/>
              <a:gd name="connsiteY39" fmla="*/ 1260763 h 1981200"/>
              <a:gd name="connsiteX40" fmla="*/ 3228111 w 4031675"/>
              <a:gd name="connsiteY40" fmla="*/ 1316182 h 1981200"/>
              <a:gd name="connsiteX41" fmla="*/ 3338947 w 4031675"/>
              <a:gd name="connsiteY41" fmla="*/ 1399309 h 1981200"/>
              <a:gd name="connsiteX42" fmla="*/ 3408220 w 4031675"/>
              <a:gd name="connsiteY42" fmla="*/ 1440873 h 1981200"/>
              <a:gd name="connsiteX43" fmla="*/ 3491347 w 4031675"/>
              <a:gd name="connsiteY43" fmla="*/ 1496291 h 1981200"/>
              <a:gd name="connsiteX44" fmla="*/ 3560620 w 4031675"/>
              <a:gd name="connsiteY44" fmla="*/ 1565563 h 1981200"/>
              <a:gd name="connsiteX45" fmla="*/ 3588329 w 4031675"/>
              <a:gd name="connsiteY45" fmla="*/ 1593273 h 1981200"/>
              <a:gd name="connsiteX46" fmla="*/ 3629893 w 4031675"/>
              <a:gd name="connsiteY46" fmla="*/ 1620982 h 1981200"/>
              <a:gd name="connsiteX47" fmla="*/ 3699166 w 4031675"/>
              <a:gd name="connsiteY47" fmla="*/ 1704109 h 1981200"/>
              <a:gd name="connsiteX48" fmla="*/ 3740729 w 4031675"/>
              <a:gd name="connsiteY48" fmla="*/ 1717963 h 1981200"/>
              <a:gd name="connsiteX49" fmla="*/ 3810002 w 4031675"/>
              <a:gd name="connsiteY49" fmla="*/ 1787236 h 1981200"/>
              <a:gd name="connsiteX50" fmla="*/ 3851566 w 4031675"/>
              <a:gd name="connsiteY50" fmla="*/ 1828800 h 1981200"/>
              <a:gd name="connsiteX51" fmla="*/ 3893129 w 4031675"/>
              <a:gd name="connsiteY51" fmla="*/ 1856509 h 1981200"/>
              <a:gd name="connsiteX52" fmla="*/ 3920838 w 4031675"/>
              <a:gd name="connsiteY52" fmla="*/ 1898073 h 1981200"/>
              <a:gd name="connsiteX53" fmla="*/ 4003966 w 4031675"/>
              <a:gd name="connsiteY53" fmla="*/ 1953491 h 1981200"/>
              <a:gd name="connsiteX54" fmla="*/ 4031675 w 4031675"/>
              <a:gd name="connsiteY54" fmla="*/ 198120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4031675" h="1981200">
                <a:moveTo>
                  <a:pt x="2" y="0"/>
                </a:moveTo>
                <a:cubicBezTo>
                  <a:pt x="13857" y="9236"/>
                  <a:pt x="29792" y="15935"/>
                  <a:pt x="41566" y="27709"/>
                </a:cubicBezTo>
                <a:cubicBezTo>
                  <a:pt x="133932" y="120075"/>
                  <a:pt x="0" y="23089"/>
                  <a:pt x="110838" y="96982"/>
                </a:cubicBezTo>
                <a:cubicBezTo>
                  <a:pt x="131414" y="127846"/>
                  <a:pt x="138053" y="143691"/>
                  <a:pt x="166257" y="166254"/>
                </a:cubicBezTo>
                <a:cubicBezTo>
                  <a:pt x="179259" y="176656"/>
                  <a:pt x="194818" y="183561"/>
                  <a:pt x="207820" y="193963"/>
                </a:cubicBezTo>
                <a:cubicBezTo>
                  <a:pt x="218020" y="202123"/>
                  <a:pt x="225329" y="213513"/>
                  <a:pt x="235529" y="221673"/>
                </a:cubicBezTo>
                <a:cubicBezTo>
                  <a:pt x="260521" y="241667"/>
                  <a:pt x="304069" y="265714"/>
                  <a:pt x="332511" y="277091"/>
                </a:cubicBezTo>
                <a:cubicBezTo>
                  <a:pt x="359630" y="287939"/>
                  <a:pt x="387929" y="295564"/>
                  <a:pt x="415638" y="304800"/>
                </a:cubicBezTo>
                <a:lnTo>
                  <a:pt x="457202" y="318654"/>
                </a:lnTo>
                <a:cubicBezTo>
                  <a:pt x="471057" y="327890"/>
                  <a:pt x="483461" y="339804"/>
                  <a:pt x="498766" y="346363"/>
                </a:cubicBezTo>
                <a:cubicBezTo>
                  <a:pt x="560917" y="372999"/>
                  <a:pt x="541822" y="347110"/>
                  <a:pt x="595747" y="374073"/>
                </a:cubicBezTo>
                <a:cubicBezTo>
                  <a:pt x="610640" y="381520"/>
                  <a:pt x="622854" y="393521"/>
                  <a:pt x="637311" y="401782"/>
                </a:cubicBezTo>
                <a:cubicBezTo>
                  <a:pt x="685249" y="429175"/>
                  <a:pt x="687661" y="427802"/>
                  <a:pt x="734293" y="443345"/>
                </a:cubicBezTo>
                <a:cubicBezTo>
                  <a:pt x="869405" y="533418"/>
                  <a:pt x="659453" y="392342"/>
                  <a:pt x="831275" y="512618"/>
                </a:cubicBezTo>
                <a:cubicBezTo>
                  <a:pt x="858557" y="531716"/>
                  <a:pt x="884616" y="553143"/>
                  <a:pt x="914402" y="568036"/>
                </a:cubicBezTo>
                <a:cubicBezTo>
                  <a:pt x="951347" y="586509"/>
                  <a:pt x="990869" y="600542"/>
                  <a:pt x="1025238" y="623454"/>
                </a:cubicBezTo>
                <a:cubicBezTo>
                  <a:pt x="1039093" y="632690"/>
                  <a:pt x="1051497" y="644604"/>
                  <a:pt x="1066802" y="651163"/>
                </a:cubicBezTo>
                <a:cubicBezTo>
                  <a:pt x="1084304" y="658664"/>
                  <a:pt x="1103911" y="659787"/>
                  <a:pt x="1122220" y="665018"/>
                </a:cubicBezTo>
                <a:cubicBezTo>
                  <a:pt x="1136262" y="669030"/>
                  <a:pt x="1149929" y="674255"/>
                  <a:pt x="1163784" y="678873"/>
                </a:cubicBezTo>
                <a:cubicBezTo>
                  <a:pt x="1177638" y="692727"/>
                  <a:pt x="1189045" y="709568"/>
                  <a:pt x="1205347" y="720436"/>
                </a:cubicBezTo>
                <a:cubicBezTo>
                  <a:pt x="1217275" y="728388"/>
                  <a:pt x="1294935" y="746297"/>
                  <a:pt x="1302329" y="748145"/>
                </a:cubicBezTo>
                <a:cubicBezTo>
                  <a:pt x="1320802" y="757381"/>
                  <a:pt x="1340563" y="764398"/>
                  <a:pt x="1357747" y="775854"/>
                </a:cubicBezTo>
                <a:cubicBezTo>
                  <a:pt x="1368616" y="783100"/>
                  <a:pt x="1374256" y="796842"/>
                  <a:pt x="1385457" y="803563"/>
                </a:cubicBezTo>
                <a:cubicBezTo>
                  <a:pt x="1397980" y="811077"/>
                  <a:pt x="1413958" y="810887"/>
                  <a:pt x="1427020" y="817418"/>
                </a:cubicBezTo>
                <a:cubicBezTo>
                  <a:pt x="1441913" y="824865"/>
                  <a:pt x="1453691" y="837680"/>
                  <a:pt x="1468584" y="845127"/>
                </a:cubicBezTo>
                <a:cubicBezTo>
                  <a:pt x="1551271" y="886470"/>
                  <a:pt x="1521471" y="863329"/>
                  <a:pt x="1607129" y="886691"/>
                </a:cubicBezTo>
                <a:cubicBezTo>
                  <a:pt x="1635308" y="894376"/>
                  <a:pt x="1662548" y="905164"/>
                  <a:pt x="1690257" y="914400"/>
                </a:cubicBezTo>
                <a:cubicBezTo>
                  <a:pt x="1704111" y="919018"/>
                  <a:pt x="1717652" y="924712"/>
                  <a:pt x="1731820" y="928254"/>
                </a:cubicBezTo>
                <a:cubicBezTo>
                  <a:pt x="1768766" y="937490"/>
                  <a:pt x="1806529" y="943920"/>
                  <a:pt x="1842657" y="955963"/>
                </a:cubicBezTo>
                <a:cubicBezTo>
                  <a:pt x="1856511" y="960581"/>
                  <a:pt x="1870052" y="966276"/>
                  <a:pt x="1884220" y="969818"/>
                </a:cubicBezTo>
                <a:cubicBezTo>
                  <a:pt x="1907065" y="975530"/>
                  <a:pt x="1930265" y="979802"/>
                  <a:pt x="1953493" y="983673"/>
                </a:cubicBezTo>
                <a:cubicBezTo>
                  <a:pt x="2074345" y="1003815"/>
                  <a:pt x="2097890" y="1000914"/>
                  <a:pt x="2244438" y="1011382"/>
                </a:cubicBezTo>
                <a:lnTo>
                  <a:pt x="2382984" y="1039091"/>
                </a:lnTo>
                <a:cubicBezTo>
                  <a:pt x="2406075" y="1043709"/>
                  <a:pt x="2429412" y="1047234"/>
                  <a:pt x="2452257" y="1052945"/>
                </a:cubicBezTo>
                <a:cubicBezTo>
                  <a:pt x="2534927" y="1073613"/>
                  <a:pt x="2488893" y="1063670"/>
                  <a:pt x="2590802" y="1080654"/>
                </a:cubicBezTo>
                <a:cubicBezTo>
                  <a:pt x="2730496" y="1127220"/>
                  <a:pt x="2513806" y="1056169"/>
                  <a:pt x="2687784" y="1108363"/>
                </a:cubicBezTo>
                <a:cubicBezTo>
                  <a:pt x="2715760" y="1116756"/>
                  <a:pt x="2742827" y="1128049"/>
                  <a:pt x="2770911" y="1136073"/>
                </a:cubicBezTo>
                <a:cubicBezTo>
                  <a:pt x="2895992" y="1171810"/>
                  <a:pt x="2835984" y="1153146"/>
                  <a:pt x="2951020" y="1191491"/>
                </a:cubicBezTo>
                <a:cubicBezTo>
                  <a:pt x="2951025" y="1191493"/>
                  <a:pt x="3034142" y="1219196"/>
                  <a:pt x="3034147" y="1219200"/>
                </a:cubicBezTo>
                <a:cubicBezTo>
                  <a:pt x="3091554" y="1257471"/>
                  <a:pt x="3059557" y="1242871"/>
                  <a:pt x="3131129" y="1260763"/>
                </a:cubicBezTo>
                <a:cubicBezTo>
                  <a:pt x="3182005" y="1286202"/>
                  <a:pt x="3185032" y="1284852"/>
                  <a:pt x="3228111" y="1316182"/>
                </a:cubicBezTo>
                <a:cubicBezTo>
                  <a:pt x="3265460" y="1343345"/>
                  <a:pt x="3299347" y="1375549"/>
                  <a:pt x="3338947" y="1399309"/>
                </a:cubicBezTo>
                <a:cubicBezTo>
                  <a:pt x="3362038" y="1413164"/>
                  <a:pt x="3386677" y="1424716"/>
                  <a:pt x="3408220" y="1440873"/>
                </a:cubicBezTo>
                <a:cubicBezTo>
                  <a:pt x="3491244" y="1503141"/>
                  <a:pt x="3407991" y="1468504"/>
                  <a:pt x="3491347" y="1496291"/>
                </a:cubicBezTo>
                <a:lnTo>
                  <a:pt x="3560620" y="1565563"/>
                </a:lnTo>
                <a:cubicBezTo>
                  <a:pt x="3569857" y="1574800"/>
                  <a:pt x="3577460" y="1586027"/>
                  <a:pt x="3588329" y="1593273"/>
                </a:cubicBezTo>
                <a:lnTo>
                  <a:pt x="3629893" y="1620982"/>
                </a:lnTo>
                <a:cubicBezTo>
                  <a:pt x="3650339" y="1651651"/>
                  <a:pt x="3667164" y="1682774"/>
                  <a:pt x="3699166" y="1704109"/>
                </a:cubicBezTo>
                <a:cubicBezTo>
                  <a:pt x="3711317" y="1712210"/>
                  <a:pt x="3726875" y="1713345"/>
                  <a:pt x="3740729" y="1717963"/>
                </a:cubicBezTo>
                <a:lnTo>
                  <a:pt x="3810002" y="1787236"/>
                </a:lnTo>
                <a:cubicBezTo>
                  <a:pt x="3823857" y="1801091"/>
                  <a:pt x="3835263" y="1817931"/>
                  <a:pt x="3851566" y="1828800"/>
                </a:cubicBezTo>
                <a:lnTo>
                  <a:pt x="3893129" y="1856509"/>
                </a:lnTo>
                <a:cubicBezTo>
                  <a:pt x="3902365" y="1870364"/>
                  <a:pt x="3908307" y="1887108"/>
                  <a:pt x="3920838" y="1898073"/>
                </a:cubicBezTo>
                <a:cubicBezTo>
                  <a:pt x="3945901" y="1920003"/>
                  <a:pt x="3980418" y="1929943"/>
                  <a:pt x="4003966" y="1953491"/>
                </a:cubicBezTo>
                <a:lnTo>
                  <a:pt x="4031675" y="1981200"/>
                </a:ln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5181600" y="3103418"/>
            <a:ext cx="1845910" cy="3020291"/>
          </a:xfrm>
          <a:custGeom>
            <a:avLst/>
            <a:gdLst>
              <a:gd name="connsiteX0" fmla="*/ 0 w 1845910"/>
              <a:gd name="connsiteY0" fmla="*/ 0 h 3020291"/>
              <a:gd name="connsiteX1" fmla="*/ 96982 w 1845910"/>
              <a:gd name="connsiteY1" fmla="*/ 69273 h 3020291"/>
              <a:gd name="connsiteX2" fmla="*/ 138545 w 1845910"/>
              <a:gd name="connsiteY2" fmla="*/ 110837 h 3020291"/>
              <a:gd name="connsiteX3" fmla="*/ 193964 w 1845910"/>
              <a:gd name="connsiteY3" fmla="*/ 138546 h 3020291"/>
              <a:gd name="connsiteX4" fmla="*/ 235527 w 1845910"/>
              <a:gd name="connsiteY4" fmla="*/ 180109 h 3020291"/>
              <a:gd name="connsiteX5" fmla="*/ 457200 w 1845910"/>
              <a:gd name="connsiteY5" fmla="*/ 304800 h 3020291"/>
              <a:gd name="connsiteX6" fmla="*/ 540327 w 1845910"/>
              <a:gd name="connsiteY6" fmla="*/ 332509 h 3020291"/>
              <a:gd name="connsiteX7" fmla="*/ 651164 w 1845910"/>
              <a:gd name="connsiteY7" fmla="*/ 387927 h 3020291"/>
              <a:gd name="connsiteX8" fmla="*/ 775855 w 1845910"/>
              <a:gd name="connsiteY8" fmla="*/ 429491 h 3020291"/>
              <a:gd name="connsiteX9" fmla="*/ 831273 w 1845910"/>
              <a:gd name="connsiteY9" fmla="*/ 457200 h 3020291"/>
              <a:gd name="connsiteX10" fmla="*/ 914400 w 1845910"/>
              <a:gd name="connsiteY10" fmla="*/ 484909 h 3020291"/>
              <a:gd name="connsiteX11" fmla="*/ 955964 w 1845910"/>
              <a:gd name="connsiteY11" fmla="*/ 498764 h 3020291"/>
              <a:gd name="connsiteX12" fmla="*/ 1080655 w 1845910"/>
              <a:gd name="connsiteY12" fmla="*/ 581891 h 3020291"/>
              <a:gd name="connsiteX13" fmla="*/ 1260764 w 1845910"/>
              <a:gd name="connsiteY13" fmla="*/ 651164 h 3020291"/>
              <a:gd name="connsiteX14" fmla="*/ 1385455 w 1845910"/>
              <a:gd name="connsiteY14" fmla="*/ 789709 h 3020291"/>
              <a:gd name="connsiteX15" fmla="*/ 1468582 w 1845910"/>
              <a:gd name="connsiteY15" fmla="*/ 872837 h 3020291"/>
              <a:gd name="connsiteX16" fmla="*/ 1537855 w 1845910"/>
              <a:gd name="connsiteY16" fmla="*/ 969818 h 3020291"/>
              <a:gd name="connsiteX17" fmla="*/ 1565564 w 1845910"/>
              <a:gd name="connsiteY17" fmla="*/ 1080655 h 3020291"/>
              <a:gd name="connsiteX18" fmla="*/ 1579418 w 1845910"/>
              <a:gd name="connsiteY18" fmla="*/ 1136073 h 3020291"/>
              <a:gd name="connsiteX19" fmla="*/ 1607127 w 1845910"/>
              <a:gd name="connsiteY19" fmla="*/ 1177637 h 3020291"/>
              <a:gd name="connsiteX20" fmla="*/ 1620982 w 1845910"/>
              <a:gd name="connsiteY20" fmla="*/ 1246909 h 3020291"/>
              <a:gd name="connsiteX21" fmla="*/ 1648691 w 1845910"/>
              <a:gd name="connsiteY21" fmla="*/ 1357746 h 3020291"/>
              <a:gd name="connsiteX22" fmla="*/ 1676400 w 1845910"/>
              <a:gd name="connsiteY22" fmla="*/ 1468582 h 3020291"/>
              <a:gd name="connsiteX23" fmla="*/ 1690255 w 1845910"/>
              <a:gd name="connsiteY23" fmla="*/ 1579418 h 3020291"/>
              <a:gd name="connsiteX24" fmla="*/ 1717964 w 1845910"/>
              <a:gd name="connsiteY24" fmla="*/ 1662546 h 3020291"/>
              <a:gd name="connsiteX25" fmla="*/ 1731818 w 1845910"/>
              <a:gd name="connsiteY25" fmla="*/ 1717964 h 3020291"/>
              <a:gd name="connsiteX26" fmla="*/ 1745673 w 1845910"/>
              <a:gd name="connsiteY26" fmla="*/ 1759527 h 3020291"/>
              <a:gd name="connsiteX27" fmla="*/ 1759527 w 1845910"/>
              <a:gd name="connsiteY27" fmla="*/ 1828800 h 3020291"/>
              <a:gd name="connsiteX28" fmla="*/ 1773382 w 1845910"/>
              <a:gd name="connsiteY28" fmla="*/ 1870364 h 3020291"/>
              <a:gd name="connsiteX29" fmla="*/ 1814945 w 1845910"/>
              <a:gd name="connsiteY29" fmla="*/ 2105891 h 3020291"/>
              <a:gd name="connsiteX30" fmla="*/ 1828800 w 1845910"/>
              <a:gd name="connsiteY30" fmla="*/ 3020291 h 3020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845910" h="3020291">
                <a:moveTo>
                  <a:pt x="0" y="0"/>
                </a:moveTo>
                <a:cubicBezTo>
                  <a:pt x="32896" y="21931"/>
                  <a:pt x="66906" y="43493"/>
                  <a:pt x="96982" y="69273"/>
                </a:cubicBezTo>
                <a:cubicBezTo>
                  <a:pt x="111858" y="82024"/>
                  <a:pt x="122601" y="99449"/>
                  <a:pt x="138545" y="110837"/>
                </a:cubicBezTo>
                <a:cubicBezTo>
                  <a:pt x="155351" y="122842"/>
                  <a:pt x="175491" y="129310"/>
                  <a:pt x="193964" y="138546"/>
                </a:cubicBezTo>
                <a:cubicBezTo>
                  <a:pt x="207818" y="152400"/>
                  <a:pt x="220061" y="168080"/>
                  <a:pt x="235527" y="180109"/>
                </a:cubicBezTo>
                <a:cubicBezTo>
                  <a:pt x="289377" y="221992"/>
                  <a:pt x="400869" y="286023"/>
                  <a:pt x="457200" y="304800"/>
                </a:cubicBezTo>
                <a:cubicBezTo>
                  <a:pt x="484909" y="314036"/>
                  <a:pt x="514203" y="319447"/>
                  <a:pt x="540327" y="332509"/>
                </a:cubicBezTo>
                <a:cubicBezTo>
                  <a:pt x="577273" y="350982"/>
                  <a:pt x="611091" y="377908"/>
                  <a:pt x="651164" y="387927"/>
                </a:cubicBezTo>
                <a:cubicBezTo>
                  <a:pt x="715491" y="404009"/>
                  <a:pt x="708779" y="399680"/>
                  <a:pt x="775855" y="429491"/>
                </a:cubicBezTo>
                <a:cubicBezTo>
                  <a:pt x="794728" y="437879"/>
                  <a:pt x="812097" y="449530"/>
                  <a:pt x="831273" y="457200"/>
                </a:cubicBezTo>
                <a:cubicBezTo>
                  <a:pt x="858392" y="468048"/>
                  <a:pt x="886691" y="475673"/>
                  <a:pt x="914400" y="484909"/>
                </a:cubicBezTo>
                <a:cubicBezTo>
                  <a:pt x="928255" y="489527"/>
                  <a:pt x="943813" y="490663"/>
                  <a:pt x="955964" y="498764"/>
                </a:cubicBezTo>
                <a:cubicBezTo>
                  <a:pt x="997528" y="526473"/>
                  <a:pt x="1033265" y="566094"/>
                  <a:pt x="1080655" y="581891"/>
                </a:cubicBezTo>
                <a:cubicBezTo>
                  <a:pt x="1133675" y="599565"/>
                  <a:pt x="1230351" y="630888"/>
                  <a:pt x="1260764" y="651164"/>
                </a:cubicBezTo>
                <a:cubicBezTo>
                  <a:pt x="1374323" y="726871"/>
                  <a:pt x="1199227" y="603478"/>
                  <a:pt x="1385455" y="789709"/>
                </a:cubicBezTo>
                <a:cubicBezTo>
                  <a:pt x="1413164" y="817418"/>
                  <a:pt x="1446845" y="840232"/>
                  <a:pt x="1468582" y="872837"/>
                </a:cubicBezTo>
                <a:cubicBezTo>
                  <a:pt x="1509100" y="933613"/>
                  <a:pt x="1486300" y="901079"/>
                  <a:pt x="1537855" y="969818"/>
                </a:cubicBezTo>
                <a:cubicBezTo>
                  <a:pt x="1566023" y="1110663"/>
                  <a:pt x="1537161" y="981245"/>
                  <a:pt x="1565564" y="1080655"/>
                </a:cubicBezTo>
                <a:cubicBezTo>
                  <a:pt x="1570795" y="1098964"/>
                  <a:pt x="1571917" y="1118571"/>
                  <a:pt x="1579418" y="1136073"/>
                </a:cubicBezTo>
                <a:cubicBezTo>
                  <a:pt x="1585977" y="1151378"/>
                  <a:pt x="1597891" y="1163782"/>
                  <a:pt x="1607127" y="1177637"/>
                </a:cubicBezTo>
                <a:cubicBezTo>
                  <a:pt x="1611745" y="1200728"/>
                  <a:pt x="1615687" y="1223964"/>
                  <a:pt x="1620982" y="1246909"/>
                </a:cubicBezTo>
                <a:cubicBezTo>
                  <a:pt x="1629545" y="1284016"/>
                  <a:pt x="1641223" y="1320403"/>
                  <a:pt x="1648691" y="1357746"/>
                </a:cubicBezTo>
                <a:cubicBezTo>
                  <a:pt x="1665409" y="1441339"/>
                  <a:pt x="1655098" y="1404679"/>
                  <a:pt x="1676400" y="1468582"/>
                </a:cubicBezTo>
                <a:cubicBezTo>
                  <a:pt x="1681018" y="1505527"/>
                  <a:pt x="1682454" y="1543012"/>
                  <a:pt x="1690255" y="1579418"/>
                </a:cubicBezTo>
                <a:cubicBezTo>
                  <a:pt x="1696375" y="1607978"/>
                  <a:pt x="1710880" y="1634210"/>
                  <a:pt x="1717964" y="1662546"/>
                </a:cubicBezTo>
                <a:cubicBezTo>
                  <a:pt x="1722582" y="1681019"/>
                  <a:pt x="1726587" y="1699655"/>
                  <a:pt x="1731818" y="1717964"/>
                </a:cubicBezTo>
                <a:cubicBezTo>
                  <a:pt x="1735830" y="1732006"/>
                  <a:pt x="1742131" y="1745359"/>
                  <a:pt x="1745673" y="1759527"/>
                </a:cubicBezTo>
                <a:cubicBezTo>
                  <a:pt x="1751384" y="1782372"/>
                  <a:pt x="1753816" y="1805955"/>
                  <a:pt x="1759527" y="1828800"/>
                </a:cubicBezTo>
                <a:cubicBezTo>
                  <a:pt x="1763069" y="1842968"/>
                  <a:pt x="1770098" y="1856134"/>
                  <a:pt x="1773382" y="1870364"/>
                </a:cubicBezTo>
                <a:cubicBezTo>
                  <a:pt x="1787017" y="1929447"/>
                  <a:pt x="1808630" y="2039586"/>
                  <a:pt x="1814945" y="2105891"/>
                </a:cubicBezTo>
                <a:cubicBezTo>
                  <a:pt x="1845910" y="2431027"/>
                  <a:pt x="1828800" y="2636503"/>
                  <a:pt x="1828800" y="3020291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b="39080"/>
          <a:stretch>
            <a:fillRect/>
          </a:stretch>
        </p:blipFill>
        <p:spPr bwMode="auto">
          <a:xfrm>
            <a:off x="500034" y="214290"/>
            <a:ext cx="833437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642910" y="2143116"/>
            <a:ext cx="8143932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Μερικές  ιδέες:</a:t>
            </a:r>
          </a:p>
          <a:p>
            <a:r>
              <a:rPr lang="el-GR" sz="2400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Ανάπτυξη </a:t>
            </a:r>
            <a:r>
              <a:rPr lang="el-GR" sz="2400" b="1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γνώσεων και </a:t>
            </a:r>
            <a:r>
              <a:rPr lang="el-GR" sz="2400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ικανοτήτων</a:t>
            </a:r>
            <a:r>
              <a:rPr lang="el-GR" sz="2400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l-GR" sz="2400" b="1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ευκαιρίες εργασίας, οικονομική πρόοδος, καλύτερες συνθήκες ζωής, </a:t>
            </a:r>
            <a:r>
              <a:rPr lang="el-GR" sz="2400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2400" b="1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κοινωνική ζωή,</a:t>
            </a:r>
            <a:r>
              <a:rPr lang="el-GR" sz="2400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2400" b="1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υγεία, </a:t>
            </a:r>
            <a:r>
              <a:rPr lang="el-GR" sz="2400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αυτοπεποίθηση  </a:t>
            </a:r>
            <a:r>
              <a:rPr lang="el-GR" sz="2400" b="1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και προσωπική εξέλιξη.</a:t>
            </a:r>
            <a:endParaRPr lang="el-GR" sz="2400" dirty="0">
              <a:solidFill>
                <a:srgbClr val="0070C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t="59770"/>
          <a:stretch>
            <a:fillRect/>
          </a:stretch>
        </p:blipFill>
        <p:spPr bwMode="auto">
          <a:xfrm>
            <a:off x="142844" y="285728"/>
            <a:ext cx="885831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214422"/>
            <a:ext cx="9144000" cy="19389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Μερικές ιδέες: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σεβασμός, αποδοχή, επικοινωνία, </a:t>
            </a:r>
            <a:r>
              <a:rPr kumimoji="0" lang="el-GR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ενσυναίσθηση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( Η ικανότητα να μπαίνουμε στη θέση του άλλου και να κατανοούμε τα συναισθήματά του), δίκαιοι κανόνες και ηθικές αξίες, συνεργασία, αλληλεγγύη, επίλυση συγκρούσεων με ειρηνικό τρόπο, κοινό όραμα και στόχοι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80</Words>
  <Application>Microsoft Office PowerPoint</Application>
  <PresentationFormat>Προβολή στην οθόνη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6</cp:revision>
  <dcterms:created xsi:type="dcterms:W3CDTF">2025-02-27T15:56:52Z</dcterms:created>
  <dcterms:modified xsi:type="dcterms:W3CDTF">2025-02-27T16:35:50Z</dcterms:modified>
</cp:coreProperties>
</file>