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48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5676-4DD1-414D-87E6-3AB41A1903D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6C2F-07F7-4E9E-9FB8-22C919060AF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96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5676-4DD1-414D-87E6-3AB41A1903D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6C2F-07F7-4E9E-9FB8-22C919060AF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27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5676-4DD1-414D-87E6-3AB41A1903D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6C2F-07F7-4E9E-9FB8-22C919060AF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43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5676-4DD1-414D-87E6-3AB41A1903D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6C2F-07F7-4E9E-9FB8-22C919060AF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28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5676-4DD1-414D-87E6-3AB41A1903D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6C2F-07F7-4E9E-9FB8-22C919060AF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08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5676-4DD1-414D-87E6-3AB41A1903D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6C2F-07F7-4E9E-9FB8-22C919060AF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94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5676-4DD1-414D-87E6-3AB41A1903D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6C2F-07F7-4E9E-9FB8-22C919060AF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48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5676-4DD1-414D-87E6-3AB41A1903D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6C2F-07F7-4E9E-9FB8-22C919060AF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0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5676-4DD1-414D-87E6-3AB41A1903D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6C2F-07F7-4E9E-9FB8-22C919060AF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40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5676-4DD1-414D-87E6-3AB41A1903D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6C2F-07F7-4E9E-9FB8-22C919060AF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84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5676-4DD1-414D-87E6-3AB41A1903D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E6C2F-07F7-4E9E-9FB8-22C919060AF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1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25676-4DD1-414D-87E6-3AB41A1903D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2/6/2017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E6C2F-07F7-4E9E-9FB8-22C919060AF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4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 txBox="1">
            <a:spLocks/>
          </p:cNvSpPr>
          <p:nvPr/>
        </p:nvSpPr>
        <p:spPr bwMode="auto">
          <a:xfrm>
            <a:off x="3145012" y="158736"/>
            <a:ext cx="6757443" cy="66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961" tIns="38474" rIns="76961" bIns="38474"/>
          <a:lstStyle/>
          <a:p>
            <a:pPr marL="0" marR="0" lvl="0" indent="0" algn="ctr" defTabSz="86615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 Unicode MS" pitchFamily="34" charset="-120"/>
                <a:cs typeface="Arial Unicode MS" pitchFamily="34" charset="-120"/>
              </a:rPr>
              <a:t>3D Printing</a:t>
            </a:r>
            <a:r>
              <a:rPr kumimoji="0" lang="el-GR" altLang="zh-TW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 Unicode MS" pitchFamily="34" charset="-120"/>
                <a:cs typeface="Arial Unicode MS" pitchFamily="34" charset="-120"/>
              </a:rPr>
              <a:t> και παιδί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3352" y="1380744"/>
            <a:ext cx="8823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Βιβλιογραφικές αναφορές που ξεκινούν από την δεκαετία του ’70 (</a:t>
            </a:r>
            <a:r>
              <a:rPr kumimoji="0" lang="en-US" sz="2400" b="1" i="1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Growing Up Suburban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Edward A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Wynne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 επισημαίνουν ότι “Το γενικότερο περιβάλλον ανάπτυξης των παιδιών σε μία αστική κοινωνία— το σχολείο, η κοινότητα, η οικογένεια και ο χώρος εργασίας έχουν ανάγκη από δραστική μεταρρύθμιση.”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Εκφράζεται η άποψη ότι οι νέοι σε αστικές κατοικίες είναι απομονωμένοι από τις ευθύνες του πραγματικού κόσμου, τις προκλήσεις και την επίλυση προβλημάτων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Η απομόνωση αυτή συμβάλλει στην αποξένωση και σε διαμόρφωση αντί-κοινωνικών συμπεριφορών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77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 txBox="1">
            <a:spLocks/>
          </p:cNvSpPr>
          <p:nvPr/>
        </p:nvSpPr>
        <p:spPr bwMode="auto">
          <a:xfrm>
            <a:off x="2706610" y="193570"/>
            <a:ext cx="6757443" cy="66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961" tIns="38474" rIns="76961" bIns="38474"/>
          <a:lstStyle/>
          <a:p>
            <a:pPr marL="0" marR="0" lvl="0" indent="0" algn="ctr" defTabSz="86615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 Unicode MS" pitchFamily="34" charset="-120"/>
                <a:cs typeface="Arial Unicode MS" pitchFamily="34" charset="-120"/>
              </a:rPr>
              <a:t>3D Printing</a:t>
            </a:r>
            <a:r>
              <a:rPr kumimoji="0" lang="el-GR" altLang="zh-TW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 Unicode MS" pitchFamily="34" charset="-120"/>
                <a:cs typeface="Arial Unicode MS" pitchFamily="34" charset="-120"/>
              </a:rPr>
              <a:t> και παιδί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3352" y="1380744"/>
            <a:ext cx="8823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Οι δάσκαλοι και καθηγητές συχνά βρίσκονται αντιμέτωποι με αυτό το πρόβλημα κατά την επιτέλεση του εκπαιδευτικού τους έργου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Το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3D Printing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αποτελεί έναν ισχυρό μοχλό προς την κατεύθυνση παροχής στους νέους ενός δημιουργικού τρόπου να συμμετέχουν έμπρακτα στις προκλήσεις της πραγματικής ζωής και στην επίλυση προβλημάτων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Η τρισδιάστατη εκτύπωση δίνει την δυνατότητα σε έναν νέο άνθρωπο ο οποίος έχει μία λαμπρή ιδέα, να την μετουσιώσει σε πράξη μέσα σε λίγες ώρες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63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 txBox="1">
            <a:spLocks/>
          </p:cNvSpPr>
          <p:nvPr/>
        </p:nvSpPr>
        <p:spPr bwMode="auto">
          <a:xfrm>
            <a:off x="2706610" y="193570"/>
            <a:ext cx="6757443" cy="66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961" tIns="38474" rIns="76961" bIns="38474"/>
          <a:lstStyle/>
          <a:p>
            <a:pPr marL="0" marR="0" lvl="0" indent="0" algn="ctr" defTabSz="86615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 Unicode MS" pitchFamily="34" charset="-120"/>
                <a:cs typeface="Arial Unicode MS" pitchFamily="34" charset="-120"/>
              </a:rPr>
              <a:t>3D Printing</a:t>
            </a:r>
            <a:r>
              <a:rPr kumimoji="0" lang="el-GR" altLang="zh-TW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 Unicode MS" pitchFamily="34" charset="-120"/>
                <a:cs typeface="Arial Unicode MS" pitchFamily="34" charset="-120"/>
              </a:rPr>
              <a:t> και παιδί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3352" y="1380744"/>
            <a:ext cx="8823960" cy="5365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Έτσι, οι μαθητές θα: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1. Αναπτύξουν εξοικείωση με βασικά εργαλεία που θα χρειαστούν για να χτίσουν το μέλλον τους. 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2. Θα εκτεθούν στις ίδιες τεχνολογίες αιχμής που θα συναντήσουν στην επαγγελματική τους σταδιοδρομία.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3. Έχουν την ευκαιρία να συμμετέχουν και να εξοικειωθούν με ένα διαφορετικό τρόπο σκέψης, το σχεδιασμό και την κατασκευή.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</a:rPr>
              <a:t>4. Ανάπτυξη δεξιοτήτων επίλυσης προβλημάτων. 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50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 txBox="1">
            <a:spLocks/>
          </p:cNvSpPr>
          <p:nvPr/>
        </p:nvSpPr>
        <p:spPr bwMode="auto">
          <a:xfrm>
            <a:off x="2746825" y="167444"/>
            <a:ext cx="6757443" cy="66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961" tIns="38474" rIns="76961" bIns="38474"/>
          <a:lstStyle/>
          <a:p>
            <a:pPr marL="0" marR="0" lvl="0" indent="0" algn="ctr" defTabSz="86615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 Unicode MS" pitchFamily="34" charset="-120"/>
                <a:cs typeface="Arial Unicode MS" pitchFamily="34" charset="-120"/>
              </a:rPr>
              <a:t>3D Printing</a:t>
            </a:r>
            <a:r>
              <a:rPr kumimoji="0" lang="el-GR" altLang="zh-TW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 Unicode MS" pitchFamily="34" charset="-120"/>
                <a:cs typeface="Arial Unicode MS" pitchFamily="34" charset="-120"/>
              </a:rPr>
              <a:t> και παιδί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612" y="1380744"/>
            <a:ext cx="11877870" cy="5442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Δυνατότητες για τη χρήση εκτύπωσης 3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ως μέρος ενός προγράμματος σπουδών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Σύγχρονες εκπαιδευτικές πρακτικές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STEAM (Science, Technology, Engineering, Arts, and Mathematics)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Διαγωνισμός Δημιουργίας 3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 Printed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Κατασκευών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 Printed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Μοντέλα Για Την Κατανόηση Πολύπλοκων Μοντέλων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Διαγωνισμός Σχεδιασμού Προϊόντος 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Product Design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</a:rPr>
              <a:t>4.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Αντίγραφα Διάσημων Προσωπικοτήτων και Ιστορικών Τοποθεσιών για Μαθήματα Ανθρωπιστικών Σπουδών.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</a:rPr>
              <a:t> 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40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 txBox="1">
            <a:spLocks/>
          </p:cNvSpPr>
          <p:nvPr/>
        </p:nvSpPr>
        <p:spPr bwMode="auto">
          <a:xfrm>
            <a:off x="2706610" y="176153"/>
            <a:ext cx="6757443" cy="66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961" tIns="38474" rIns="76961" bIns="38474"/>
          <a:lstStyle/>
          <a:p>
            <a:pPr marL="0" marR="0" lvl="0" indent="0" algn="ctr" defTabSz="86615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 Unicode MS" pitchFamily="34" charset="-120"/>
                <a:cs typeface="Arial Unicode MS" pitchFamily="34" charset="-120"/>
              </a:rPr>
              <a:t>3D Printing</a:t>
            </a:r>
            <a:r>
              <a:rPr kumimoji="0" lang="el-GR" altLang="zh-TW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 Unicode MS" pitchFamily="34" charset="-120"/>
                <a:cs typeface="Arial Unicode MS" pitchFamily="34" charset="-120"/>
              </a:rPr>
              <a:t> και παιδί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3352" y="1380744"/>
            <a:ext cx="8823960" cy="367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Δυνατότητες για τη χρήση εκτύπωσης 3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ως μέρος ενός προγράμματος σπουδών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Αρχιτεκτονική &amp; Σχεδιασμός Εσωτερικού Χώρου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Ψηφιακή Γλυπτική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l-GR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3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 Printed </a:t>
            </a:r>
            <a:r>
              <a:rPr kumimoji="0" lang="el-G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Προσθετικά Μέλη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www.3duniverse.org/wp-content/uploads/2014/05/IMG_7261-1024x8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655" y="4423104"/>
            <a:ext cx="2813196" cy="237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enablingthefuture.org/wp-content/uploads/2014/05/bowxneiiqaevcu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9968" y="4258691"/>
            <a:ext cx="3397417" cy="25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027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 txBox="1">
            <a:spLocks/>
          </p:cNvSpPr>
          <p:nvPr/>
        </p:nvSpPr>
        <p:spPr bwMode="auto">
          <a:xfrm>
            <a:off x="1531465" y="150028"/>
            <a:ext cx="9451909" cy="66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961" tIns="38474" rIns="76961" bIns="38474"/>
          <a:lstStyle/>
          <a:p>
            <a:pPr marL="0" marR="0" lvl="0" indent="0" algn="ctr" defTabSz="86615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 Unicode MS" pitchFamily="34" charset="-120"/>
                <a:cs typeface="Arial Unicode MS" pitchFamily="34" charset="-120"/>
              </a:rPr>
              <a:t>3D Printing: </a:t>
            </a:r>
            <a:r>
              <a:rPr kumimoji="0" lang="el-GR" altLang="zh-TW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 Unicode MS" pitchFamily="34" charset="-120"/>
                <a:cs typeface="Arial Unicode MS" pitchFamily="34" charset="-120"/>
              </a:rPr>
              <a:t>Εκπαιδευτικό παράδειγμα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0" y="3067157"/>
            <a:ext cx="3997149" cy="232593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endParaRPr lang="el-GR" sz="24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l-GR" sz="2400" b="1" dirty="0">
                <a:solidFill>
                  <a:schemeClr val="bg1"/>
                </a:solidFill>
              </a:rPr>
              <a:t>Το F1 in </a:t>
            </a:r>
            <a:r>
              <a:rPr lang="el-GR" sz="2400" b="1" dirty="0" err="1">
                <a:solidFill>
                  <a:schemeClr val="bg1"/>
                </a:solidFill>
              </a:rPr>
              <a:t>Schools</a:t>
            </a:r>
            <a:r>
              <a:rPr lang="el-GR" sz="2400" b="1" dirty="0">
                <a:solidFill>
                  <a:schemeClr val="bg1"/>
                </a:solidFill>
              </a:rPr>
              <a:t> είναι ένας διεθνής εκπαιδευτικός διαγωνισμός, που υλοποιείται σε 34 χώρες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r>
              <a:rPr lang="el-GR" sz="2400" b="1" dirty="0">
                <a:solidFill>
                  <a:schemeClr val="bg1"/>
                </a:solidFill>
              </a:rPr>
              <a:t> Συμμετέχουν περίπου 17.000 μαθητές.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W:\MARKETING\Presentations\3DPrinting-Edu-EntryLevel\F1inSchoo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117" y="1277353"/>
            <a:ext cx="2151165" cy="215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9266" y="1482683"/>
            <a:ext cx="7545670" cy="436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70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 txBox="1">
            <a:spLocks/>
          </p:cNvSpPr>
          <p:nvPr/>
        </p:nvSpPr>
        <p:spPr bwMode="auto">
          <a:xfrm>
            <a:off x="1472546" y="97776"/>
            <a:ext cx="9451909" cy="66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961" tIns="38474" rIns="76961" bIns="38474"/>
          <a:lstStyle/>
          <a:p>
            <a:pPr marL="0" marR="0" lvl="0" indent="0" algn="ctr" defTabSz="86615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 Unicode MS" pitchFamily="34" charset="-120"/>
                <a:cs typeface="Arial Unicode MS" pitchFamily="34" charset="-120"/>
              </a:rPr>
              <a:t>3D Printing: H </a:t>
            </a:r>
            <a:r>
              <a:rPr kumimoji="0" lang="el-GR" altLang="zh-TW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Arial Unicode MS" pitchFamily="34" charset="-120"/>
                <a:cs typeface="Arial Unicode MS" pitchFamily="34" charset="-120"/>
              </a:rPr>
              <a:t>επανάσταση στην τάξη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Arial Unicode MS" pitchFamily="34" charset="-120"/>
              <a:cs typeface="Arial Unicode MS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4203" y="1025677"/>
            <a:ext cx="8368597" cy="57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5916571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380</Words>
  <Application>Microsoft Office PowerPoint</Application>
  <PresentationFormat>Προσαρμογή</PresentationFormat>
  <Paragraphs>44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1_Θέμα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User_1</dc:creator>
  <cp:lastModifiedBy>petros papaschoinopoulos</cp:lastModifiedBy>
  <cp:revision>2</cp:revision>
  <dcterms:created xsi:type="dcterms:W3CDTF">2017-06-01T11:39:54Z</dcterms:created>
  <dcterms:modified xsi:type="dcterms:W3CDTF">2017-06-02T10:08:51Z</dcterms:modified>
</cp:coreProperties>
</file>