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9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4000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4000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advTm="4000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4000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0AACF57-B0B1-4158-941A-72D15DC3C021}" type="datetimeFigureOut">
              <a:rPr lang="el-GR" smtClean="0"/>
              <a:pPr/>
              <a:t>9/1/2014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83F036-EB8B-4C5A-91AF-3A7C7A9EAF7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4000">
    <p:cut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Countries and nationalities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GREECE</a:t>
            </a:r>
            <a:endParaRPr lang="el-GR" sz="5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from </a:t>
            </a:r>
            <a:r>
              <a:rPr lang="en-US" dirty="0" err="1" smtClean="0"/>
              <a:t>greece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εικόνας" descr="Ελλάδα - Σκαρίφημα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449" r="16449"/>
          <a:stretch>
            <a:fillRect/>
          </a:stretch>
        </p:blipFill>
        <p:spPr/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Iam</a:t>
            </a:r>
            <a:r>
              <a:rPr lang="en-US" dirty="0" smtClean="0"/>
              <a:t> </a:t>
            </a:r>
            <a:r>
              <a:rPr lang="en-US" dirty="0" err="1" smtClean="0"/>
              <a:t>greek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εικόνας" descr="ελλαδα 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715" r="16715"/>
          <a:stretch>
            <a:fillRect/>
          </a:stretch>
        </p:blipFill>
        <p:spPr/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live in </a:t>
            </a:r>
            <a:r>
              <a:rPr lang="en-US" dirty="0" err="1" smtClean="0"/>
              <a:t>athens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εικόνας" descr="ελλαδα 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013" r="13013"/>
          <a:stretch>
            <a:fillRect/>
          </a:stretch>
        </p:blipFill>
        <p:spPr/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flag is blue and white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περιεχομένου" descr="ελλαδα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767012" y="3448050"/>
            <a:ext cx="2619375" cy="1743075"/>
          </a:xfrm>
        </p:spPr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food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food is </a:t>
            </a:r>
            <a:r>
              <a:rPr lang="en-US" dirty="0" err="1" smtClean="0"/>
              <a:t>mousaka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 like </a:t>
            </a:r>
            <a:r>
              <a:rPr lang="en-US" dirty="0" err="1" smtClean="0"/>
              <a:t>greek</a:t>
            </a:r>
            <a:r>
              <a:rPr lang="en-US" dirty="0" smtClean="0"/>
              <a:t> salad</a:t>
            </a:r>
            <a:endParaRPr lang="el-GR" dirty="0"/>
          </a:p>
        </p:txBody>
      </p:sp>
      <p:pic>
        <p:nvPicPr>
          <p:cNvPr id="7" name="6 - Θέση περιεχομένου" descr="ελλαδα 1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88987" y="2968625"/>
            <a:ext cx="2857500" cy="1600200"/>
          </a:xfrm>
        </p:spPr>
      </p:pic>
      <p:pic>
        <p:nvPicPr>
          <p:cNvPr id="8" name="7 - Θέση περιεχομένου" descr="ελλαδα1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24362" y="3011487"/>
            <a:ext cx="3028950" cy="1514475"/>
          </a:xfrm>
        </p:spPr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Acropolis is a great monument</a:t>
            </a:r>
            <a:endParaRPr lang="el-GR" dirty="0"/>
          </a:p>
        </p:txBody>
      </p:sp>
      <p:pic>
        <p:nvPicPr>
          <p:cNvPr id="4" name="3 - Θέση περιεχομένου" descr="ελλαδα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62250" y="3166269"/>
            <a:ext cx="2628900" cy="1733550"/>
          </a:xfrm>
        </p:spPr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islands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santorini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crete</a:t>
            </a:r>
            <a:endParaRPr lang="el-GR" dirty="0"/>
          </a:p>
        </p:txBody>
      </p:sp>
      <p:pic>
        <p:nvPicPr>
          <p:cNvPr id="7" name="6 - Θέση περιεχομένου" descr="ελλαδα 7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874712" y="2916237"/>
            <a:ext cx="2686050" cy="1704975"/>
          </a:xfrm>
        </p:spPr>
      </p:pic>
      <p:pic>
        <p:nvPicPr>
          <p:cNvPr id="8" name="7 - Θέση περιεχομένου" descr="ελλαδα 8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6762" y="2930525"/>
            <a:ext cx="2724150" cy="1676400"/>
          </a:xfrm>
        </p:spPr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am from…..now you choose a </a:t>
            </a:r>
            <a:r>
              <a:rPr lang="en-US" dirty="0" err="1" smtClean="0"/>
              <a:t>coyntry</a:t>
            </a:r>
            <a:endParaRPr lang="el-GR" dirty="0"/>
          </a:p>
        </p:txBody>
      </p:sp>
      <p:pic>
        <p:nvPicPr>
          <p:cNvPr id="4" name="3 - Θέση περιεχομένου" descr="ελλαδα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67037" y="2999581"/>
            <a:ext cx="2219325" cy="2066925"/>
          </a:xfrm>
        </p:spPr>
      </p:pic>
    </p:spTree>
  </p:cSld>
  <p:clrMapOvr>
    <a:masterClrMapping/>
  </p:clrMapOvr>
  <p:transition advTm="4000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49</Words>
  <Application>Microsoft Office PowerPoint</Application>
  <PresentationFormat>Προβολή στην οθόνη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Αφθονία</vt:lpstr>
      <vt:lpstr>Countries and nationalities</vt:lpstr>
      <vt:lpstr>I am from greece</vt:lpstr>
      <vt:lpstr>Iam greek</vt:lpstr>
      <vt:lpstr>I live in athens</vt:lpstr>
      <vt:lpstr>My flag is blue and white</vt:lpstr>
      <vt:lpstr>Greek food</vt:lpstr>
      <vt:lpstr>Acropolis is a great monument</vt:lpstr>
      <vt:lpstr>Greek islands</vt:lpstr>
      <vt:lpstr>I am from…..now you choose a coyntry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 and nationalities</dc:title>
  <dc:creator>User</dc:creator>
  <cp:lastModifiedBy>User</cp:lastModifiedBy>
  <cp:revision>10</cp:revision>
  <dcterms:created xsi:type="dcterms:W3CDTF">2014-01-08T21:40:02Z</dcterms:created>
  <dcterms:modified xsi:type="dcterms:W3CDTF">2014-01-09T16:31:20Z</dcterms:modified>
</cp:coreProperties>
</file>