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91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32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47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704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119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498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650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974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48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084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24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320EF4-3B63-4EB6-8F65-3635FFD1C045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53AD0B-D418-4145-A7D0-4482D988EF0C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0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72" y="2025446"/>
            <a:ext cx="2060328" cy="4750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556" y="78657"/>
            <a:ext cx="1901754" cy="44638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951" y="4542503"/>
            <a:ext cx="1913815" cy="2315497"/>
          </a:xfrm>
          <a:prstGeom prst="rect">
            <a:avLst/>
          </a:prstGeom>
        </p:spPr>
      </p:pic>
      <p:sp>
        <p:nvSpPr>
          <p:cNvPr id="10" name="Round Same Side Corner Rectangle 9"/>
          <p:cNvSpPr/>
          <p:nvPr/>
        </p:nvSpPr>
        <p:spPr>
          <a:xfrm>
            <a:off x="1818968" y="285135"/>
            <a:ext cx="8347587" cy="1740311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ound Same Side Corner Rectangle 11"/>
          <p:cNvSpPr/>
          <p:nvPr/>
        </p:nvSpPr>
        <p:spPr>
          <a:xfrm>
            <a:off x="2871019" y="2123768"/>
            <a:ext cx="6341807" cy="2418735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Συγχαρητήρια για τη βοήθεια που πρόσφερες στα μικρά ξωτικά!</a:t>
            </a:r>
          </a:p>
          <a:p>
            <a:r>
              <a:rPr lang="el-GR" dirty="0" smtClean="0"/>
              <a:t>Είσαι το καλύτερο παιδάκι του κόσμου!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387213" y="2123768"/>
            <a:ext cx="5466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Συγχαρητήρια για τη βοήθεια που πρόσφερες στα μικρά ξωτικά!</a:t>
            </a:r>
          </a:p>
          <a:p>
            <a:pPr algn="ctr"/>
            <a:r>
              <a:rPr lang="el-G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Είσαι το καλύτερο παιδάκι του κόσμου!</a:t>
            </a:r>
            <a:endParaRPr lang="el-G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2485" y="521110"/>
            <a:ext cx="7976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i="1" dirty="0" smtClean="0">
                <a:latin typeface="Bahnschrift SemiBold" panose="020B0502040204020203" pitchFamily="34" charset="0"/>
              </a:rPr>
              <a:t>ΠΙΣΤΟΠΟΙΗΤΙΚΟ ΒΟΗΘΟΥ ΜΙΚΡΩΝ ΞΩΤΙΚΩΝ</a:t>
            </a:r>
            <a:endParaRPr lang="el-GR" sz="4800" i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38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</vt:lpstr>
      <vt:lpstr>Calibri</vt:lpstr>
      <vt:lpstr>Tw Cen MT</vt:lpstr>
      <vt:lpstr>Tw Cen MT Condensed</vt:lpstr>
      <vt:lpstr>Wingdings 3</vt:lpstr>
      <vt:lpstr>Integral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Anastasios Tsiakalas</dc:creator>
  <cp:lastModifiedBy>Anastasios Tsiakalas</cp:lastModifiedBy>
  <cp:revision>2</cp:revision>
  <dcterms:created xsi:type="dcterms:W3CDTF">2020-11-29T11:37:30Z</dcterms:created>
  <dcterms:modified xsi:type="dcterms:W3CDTF">2020-11-29T11:45:52Z</dcterms:modified>
</cp:coreProperties>
</file>