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4338436-46E6-45A4-80BC-0EEFDD929361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9973D8-EF27-4C80-AE3F-3A85B3982691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uJ25UwP-5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424936" cy="225968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Η παραβολή του σπλαχνικού πατέρα </a:t>
            </a:r>
            <a:r>
              <a:rPr lang="en-US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</a:t>
            </a:r>
            <a:r>
              <a:rPr lang="el-GR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παραβολή του "ασώτου υιού“</a:t>
            </a:r>
            <a:r>
              <a:rPr lang="en-US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)</a:t>
            </a:r>
            <a:r>
              <a:rPr lang="el-GR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/>
            </a:r>
            <a:br>
              <a:rPr lang="el-GR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el-GR" sz="3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απέραντη αγάπη του Θεού για όλους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905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rmAutofit/>
          </a:bodyPr>
          <a:lstStyle/>
          <a:p>
            <a:r>
              <a:rPr lang="el-GR" dirty="0" smtClean="0"/>
              <a:t>Η αφορμή της παραβολής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2654959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Φαρισαίοι και οι γραμματείς διαμαρτύρονταν κι έλεγαν ότι ο Χριστός δέχεται αμαρτωλούς και τρώει μαζί τους.</a:t>
            </a:r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58973"/>
            <a:ext cx="1233571" cy="328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663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80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https://www.youtube.com/watch?v=fuJ25UwP-5g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86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Παράλληλο κείμενο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Ο αλλιώτικος Θεός</a:t>
            </a:r>
          </a:p>
          <a:p>
            <a:endParaRPr lang="el-GR" dirty="0" smtClean="0"/>
          </a:p>
          <a:p>
            <a:r>
              <a:rPr lang="el-GR" dirty="0" smtClean="0"/>
              <a:t>Ο Θεός είναι:</a:t>
            </a:r>
          </a:p>
          <a:p>
            <a:r>
              <a:rPr lang="el-GR" dirty="0" smtClean="0"/>
              <a:t>πιο στοργικός από κάθε φίλο,</a:t>
            </a:r>
          </a:p>
          <a:p>
            <a:r>
              <a:rPr lang="el-GR" dirty="0" smtClean="0"/>
              <a:t>πιο δίκαιος από κάθε κυβερνήτη, </a:t>
            </a:r>
          </a:p>
          <a:p>
            <a:r>
              <a:rPr lang="el-GR" dirty="0" smtClean="0"/>
              <a:t>πιο τρυφερός από κάθε πατέρα,</a:t>
            </a:r>
          </a:p>
          <a:p>
            <a:r>
              <a:rPr lang="el-GR" dirty="0" smtClean="0"/>
              <a:t>πιο πολύ μέλος μας από όσο τα ίδια μας τα μέλη,</a:t>
            </a:r>
          </a:p>
          <a:p>
            <a:r>
              <a:rPr lang="el-GR" dirty="0" smtClean="0"/>
              <a:t>πιο αναγκαίος σε μας από την ίδια την καρδιά μας.</a:t>
            </a:r>
          </a:p>
          <a:p>
            <a:endParaRPr lang="el-GR" dirty="0" smtClean="0"/>
          </a:p>
          <a:p>
            <a:r>
              <a:rPr lang="el-GR" dirty="0" smtClean="0"/>
              <a:t>Νικόλαος </a:t>
            </a:r>
            <a:r>
              <a:rPr lang="el-GR" dirty="0" err="1" smtClean="0"/>
              <a:t>Καβάσιλας</a:t>
            </a:r>
            <a:r>
              <a:rPr lang="el-GR" dirty="0" smtClean="0"/>
              <a:t> μεγάλος θεολόγος του 14ου αι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01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Ύμνος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Συμμετοχή</a:t>
            </a:r>
          </a:p>
          <a:p>
            <a:endParaRPr lang="el-GR" dirty="0" smtClean="0"/>
          </a:p>
          <a:p>
            <a:r>
              <a:rPr lang="el-GR" dirty="0" smtClean="0"/>
              <a:t>Να μετέχετε στη χαρά </a:t>
            </a:r>
          </a:p>
          <a:p>
            <a:r>
              <a:rPr lang="el-GR" dirty="0" smtClean="0"/>
              <a:t>όσων χαίρονται </a:t>
            </a:r>
          </a:p>
          <a:p>
            <a:r>
              <a:rPr lang="el-GR" dirty="0" smtClean="0"/>
              <a:t>και στη λύπη</a:t>
            </a:r>
          </a:p>
          <a:p>
            <a:r>
              <a:rPr lang="el-GR" dirty="0" smtClean="0"/>
              <a:t>όσων λυπούνται</a:t>
            </a:r>
          </a:p>
          <a:p>
            <a:endParaRPr lang="el-GR" dirty="0" smtClean="0"/>
          </a:p>
          <a:p>
            <a:r>
              <a:rPr lang="el-GR" dirty="0" smtClean="0"/>
              <a:t>Ρωμ 12, 15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4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123</TotalTime>
  <Words>119</Words>
  <Application>Microsoft Office PowerPoint</Application>
  <PresentationFormat>Προβολή στην οθόνη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Κυματομορφή</vt:lpstr>
      <vt:lpstr>Η παραβολή του σπλαχνικού πατέρα (παραβολή του "ασώτου υιού“) </vt:lpstr>
      <vt:lpstr>Η αφορμή της παραβολής</vt:lpstr>
      <vt:lpstr>Παρουσίαση του PowerPoint</vt:lpstr>
      <vt:lpstr>Παρουσίαση του PowerPoint</vt:lpstr>
      <vt:lpstr>Παράλληλο κείμενο</vt:lpstr>
      <vt:lpstr>Ύμνος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06</dc:creator>
  <cp:lastModifiedBy>06</cp:lastModifiedBy>
  <cp:revision>8</cp:revision>
  <dcterms:created xsi:type="dcterms:W3CDTF">2015-11-18T12:43:39Z</dcterms:created>
  <dcterms:modified xsi:type="dcterms:W3CDTF">2015-11-18T14:47:03Z</dcterms:modified>
</cp:coreProperties>
</file>