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B1D-64CB-4F02-933C-92E27E1F15EA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69A-D146-41D9-AD0C-192F4F8FB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B1D-64CB-4F02-933C-92E27E1F15EA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69A-D146-41D9-AD0C-192F4F8FB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B1D-64CB-4F02-933C-92E27E1F15EA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69A-D146-41D9-AD0C-192F4F8FB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B1D-64CB-4F02-933C-92E27E1F15EA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69A-D146-41D9-AD0C-192F4F8FB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B1D-64CB-4F02-933C-92E27E1F15EA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69A-D146-41D9-AD0C-192F4F8FB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B1D-64CB-4F02-933C-92E27E1F15EA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69A-D146-41D9-AD0C-192F4F8FB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B1D-64CB-4F02-933C-92E27E1F15EA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69A-D146-41D9-AD0C-192F4F8FB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B1D-64CB-4F02-933C-92E27E1F15EA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69A-D146-41D9-AD0C-192F4F8FB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B1D-64CB-4F02-933C-92E27E1F15EA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69A-D146-41D9-AD0C-192F4F8FB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B1D-64CB-4F02-933C-92E27E1F15EA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69A-D146-41D9-AD0C-192F4F8FB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B1D-64CB-4F02-933C-92E27E1F15EA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469A-D146-41D9-AD0C-192F4F8FB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2B1D-64CB-4F02-933C-92E27E1F15EA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5469A-D146-41D9-AD0C-192F4F8FB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kura-sarakosti-poiima-argiro.gr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28604"/>
            <a:ext cx="6000792" cy="5406963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57158" y="6143644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Segoe Script" pitchFamily="66" charset="0"/>
              </a:rPr>
              <a:t>Επιμέλεια</a:t>
            </a:r>
            <a:r>
              <a:rPr lang="en-US" sz="2000" b="1" dirty="0">
                <a:solidFill>
                  <a:srgbClr val="FF0000"/>
                </a:solidFill>
                <a:latin typeface="Segoe Script" pitchFamily="66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egoe Script" pitchFamily="66" charset="0"/>
              </a:rPr>
              <a:t>: </a:t>
            </a:r>
            <a:r>
              <a:rPr lang="el-GR" sz="2000" b="1" dirty="0" smtClean="0">
                <a:solidFill>
                  <a:srgbClr val="FF0000"/>
                </a:solidFill>
                <a:latin typeface="Segoe Script" pitchFamily="66" charset="0"/>
              </a:rPr>
              <a:t>Μάρκου Κλεοπάτρα</a:t>
            </a:r>
            <a:endParaRPr lang="el-GR" sz="2000" b="1" dirty="0">
              <a:solidFill>
                <a:srgbClr val="FF00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0954192_3022656111354054_601858794310642900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85794"/>
            <a:ext cx="3929072" cy="5238763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572132" y="1928802"/>
            <a:ext cx="3143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Σχηματίζω δύο μακριά κορδόνια από ζύμη και τα σχηματίζω σαν χεράκια. Χαράζω στο τελείωμα με ένα μαχαίρι για να γίνουν δάχτυλα.</a:t>
            </a:r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0921176_3776665955734078_328547984919175434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57166"/>
            <a:ext cx="4500576" cy="6000768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6072198" y="1643050"/>
            <a:ext cx="24288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2060"/>
                </a:solidFill>
                <a:latin typeface="Segoe Script" pitchFamily="66" charset="0"/>
              </a:rPr>
              <a:t>Κολλάμε δεξιά και αριστερά του κορμού τα δύο χέρια και φροντίζουμε τα δάχτυλα να ενωθούν γιατί η Κυρά-Σαρακοστή  προσεύχεται.</a:t>
            </a:r>
            <a:endParaRPr lang="el-GR" sz="20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1068704_462217211598503_239305307627043183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4429138" cy="5905517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929322" y="2143116"/>
            <a:ext cx="2571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Σχηματίζουμε έναν κύκλο για κεφάλι και επάνω έναν σταυρό.</a:t>
            </a:r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1671961_262043792083880_656986521726067594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071678"/>
            <a:ext cx="6929486" cy="4232702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857224" y="428604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Στο κεφάλι της δεξιά και αριστερά βάζουμε τα μαλλιά της και χαράζουμε δύο κλειστά ματάκια γιατί η κυρά-Σαρακοστή προσεύχεται </a:t>
            </a:r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00166" y="100010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Μας μένουν τα ποδαράκια της </a:t>
            </a: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κυρά-Σαρακοστής</a:t>
            </a:r>
          </a:p>
          <a:p>
            <a:pPr algn="ctr"/>
            <a:r>
              <a:rPr lang="el-GR" sz="2400" b="1" dirty="0">
                <a:solidFill>
                  <a:srgbClr val="002060"/>
                </a:solidFill>
                <a:latin typeface="Segoe Script" pitchFamily="66" charset="0"/>
              </a:rPr>
              <a:t>π</a:t>
            </a: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ου είναι, πόσα</a:t>
            </a:r>
            <a:r>
              <a:rPr lang="en-US" sz="2400" b="1" dirty="0" smtClean="0">
                <a:solidFill>
                  <a:srgbClr val="002060"/>
                </a:solidFill>
                <a:latin typeface="Segoe Script" pitchFamily="66" charset="0"/>
              </a:rPr>
              <a:t>;</a:t>
            </a:r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2500298" y="2571744"/>
            <a:ext cx="450059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el-GR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28728" y="928670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Ανοίγουμε μια μακριά λωρίδα ζύμης </a:t>
            </a:r>
          </a:p>
          <a:p>
            <a:pPr algn="ctr"/>
            <a:r>
              <a:rPr lang="el-GR" sz="2400" b="1" dirty="0">
                <a:solidFill>
                  <a:srgbClr val="002060"/>
                </a:solidFill>
                <a:latin typeface="Segoe Script" pitchFamily="66" charset="0"/>
              </a:rPr>
              <a:t>κ</a:t>
            </a: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αι κόβουμε 7 ίσα κομμάτια για ποδαράκια. </a:t>
            </a:r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3" name="2 - Εικόνα" descr="160994413_1060290014477828_425015900857558436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214554"/>
            <a:ext cx="7094532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60664474_900554430489310_820842223223000023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4572014" cy="6096019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786446" y="228599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Κολλάμε τα ποδαράκια στο κάτω μέρος</a:t>
            </a:r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28728" y="928670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Και τώρα μπορείτε να στολίσετε</a:t>
            </a: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τα ρούχα και την ποδιά </a:t>
            </a: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της κυρά-Σαρακοστής</a:t>
            </a:r>
          </a:p>
          <a:p>
            <a:pPr algn="ctr"/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3" name="2 - Εικόνα" descr="160996852_1533478070381762_628297352091596287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357430"/>
            <a:ext cx="4476765" cy="3357574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6072198" y="3143248"/>
            <a:ext cx="2643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2060"/>
                </a:solidFill>
                <a:latin typeface="Segoe Script" pitchFamily="66" charset="0"/>
              </a:rPr>
              <a:t>Με τρυπήματα από καλαμάκι, οδοντογλυφίδα, πιρούνι και </a:t>
            </a:r>
            <a:r>
              <a:rPr lang="el-GR" sz="2000" b="1" dirty="0" err="1" smtClean="0">
                <a:solidFill>
                  <a:srgbClr val="002060"/>
                </a:solidFill>
                <a:latin typeface="Segoe Script" pitchFamily="66" charset="0"/>
              </a:rPr>
              <a:t>ό,τι</a:t>
            </a:r>
            <a:r>
              <a:rPr lang="el-GR" sz="2000" b="1" dirty="0" smtClean="0">
                <a:solidFill>
                  <a:srgbClr val="002060"/>
                </a:solidFill>
                <a:latin typeface="Segoe Script" pitchFamily="66" charset="0"/>
              </a:rPr>
              <a:t> εσείς φαντάζεστε</a:t>
            </a:r>
            <a:endParaRPr lang="el-GR" sz="20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1865973_2909407919271080_728177572478557011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4000496" cy="3000372"/>
          </a:xfrm>
          <a:prstGeom prst="rect">
            <a:avLst/>
          </a:prstGeom>
        </p:spPr>
      </p:pic>
      <p:pic>
        <p:nvPicPr>
          <p:cNvPr id="3" name="2 - Εικόνα" descr="160925381_279136617048629_331157541150604823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714620"/>
            <a:ext cx="4286248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1584771_199590798604481_195981985631615990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00042"/>
            <a:ext cx="3820543" cy="578645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357818" y="2643182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2060"/>
                </a:solidFill>
                <a:latin typeface="Segoe Script" pitchFamily="66" charset="0"/>
              </a:rPr>
              <a:t>Μπορείτε να στολίσετε με πιπέρια, μπαχάρια ή γαρύφαλλα </a:t>
            </a:r>
            <a:endParaRPr lang="el-GR" sz="20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00100" y="1071546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Segoe Script" pitchFamily="66" charset="0"/>
              </a:rPr>
              <a:t>Πάμε να φτιάξουμε τη δική μας </a:t>
            </a:r>
            <a:r>
              <a:rPr lang="el-GR" sz="2800" b="1" dirty="0" err="1" smtClean="0">
                <a:solidFill>
                  <a:srgbClr val="FF0000"/>
                </a:solidFill>
                <a:latin typeface="Segoe Script" pitchFamily="66" charset="0"/>
              </a:rPr>
              <a:t>Κυρα</a:t>
            </a:r>
            <a:r>
              <a:rPr lang="el-GR" sz="2800" b="1" dirty="0" smtClean="0">
                <a:solidFill>
                  <a:srgbClr val="FF0000"/>
                </a:solidFill>
                <a:latin typeface="Segoe Script" pitchFamily="66" charset="0"/>
              </a:rPr>
              <a:t>-Σαρακοστή με </a:t>
            </a:r>
            <a:r>
              <a:rPr lang="el-GR" sz="2800" b="1" dirty="0" err="1" smtClean="0">
                <a:solidFill>
                  <a:srgbClr val="FF0000"/>
                </a:solidFill>
                <a:latin typeface="Segoe Script" pitchFamily="66" charset="0"/>
              </a:rPr>
              <a:t>αλατοζύμη</a:t>
            </a:r>
            <a:r>
              <a:rPr lang="el-GR" sz="2800" b="1" dirty="0" smtClean="0">
                <a:solidFill>
                  <a:srgbClr val="FF0000"/>
                </a:solidFill>
                <a:latin typeface="Segoe Script" pitchFamily="66" charset="0"/>
              </a:rPr>
              <a:t>…</a:t>
            </a:r>
            <a:endParaRPr lang="el-GR" sz="2800" b="1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786050" y="2500306"/>
            <a:ext cx="32147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solidFill>
                  <a:srgbClr val="002060"/>
                </a:solidFill>
                <a:latin typeface="Segoe Script" pitchFamily="66" charset="0"/>
              </a:rPr>
              <a:t>Υλικά για τη ζύμη</a:t>
            </a:r>
          </a:p>
          <a:p>
            <a:endParaRPr lang="el-GR" sz="2400" b="1" dirty="0">
              <a:solidFill>
                <a:srgbClr val="00B050"/>
              </a:solidFill>
              <a:latin typeface="Segoe Script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540 </a:t>
            </a:r>
            <a:r>
              <a:rPr lang="el-GR" sz="2400" b="1" dirty="0" err="1" smtClean="0">
                <a:solidFill>
                  <a:srgbClr val="002060"/>
                </a:solidFill>
                <a:latin typeface="Segoe Script" pitchFamily="66" charset="0"/>
              </a:rPr>
              <a:t>γραμ</a:t>
            </a:r>
            <a:r>
              <a:rPr lang="el-GR" sz="2400" b="1" dirty="0">
                <a:solidFill>
                  <a:srgbClr val="002060"/>
                </a:solidFill>
                <a:latin typeface="Segoe Script" pitchFamily="66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αλεύρι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200 </a:t>
            </a:r>
            <a:r>
              <a:rPr lang="el-GR" sz="2400" b="1" dirty="0" err="1" smtClean="0">
                <a:solidFill>
                  <a:srgbClr val="002060"/>
                </a:solidFill>
                <a:latin typeface="Segoe Script" pitchFamily="66" charset="0"/>
              </a:rPr>
              <a:t>γραμ</a:t>
            </a: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 αλάτι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250 </a:t>
            </a:r>
            <a:r>
              <a:rPr lang="el-GR" sz="2400" b="1" dirty="0" err="1" smtClean="0">
                <a:solidFill>
                  <a:srgbClr val="002060"/>
                </a:solidFill>
                <a:latin typeface="Segoe Script" pitchFamily="66" charset="0"/>
              </a:rPr>
              <a:t>γραμ</a:t>
            </a: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 νερό</a:t>
            </a:r>
          </a:p>
          <a:p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000100" y="471488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2060"/>
                </a:solidFill>
                <a:latin typeface="Segoe Script" pitchFamily="66" charset="0"/>
              </a:rPr>
              <a:t>(με αυτές τις ποσότητες φτιάχνετε 2 μεγάλες)</a:t>
            </a:r>
            <a:endParaRPr lang="el-GR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0930297_159157349387945_560387336518385911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857232"/>
            <a:ext cx="4420448" cy="494844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500694" y="278605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2060"/>
                </a:solidFill>
                <a:latin typeface="Segoe Script" pitchFamily="66" charset="0"/>
              </a:rPr>
              <a:t>Ή ακόμη και με φακές, φασόλια ή ρύζι</a:t>
            </a:r>
            <a:endParaRPr lang="el-GR" sz="20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643042" y="2071678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Και όταν τελειώσουμε βάζουμε τη λαδόκολλα μας σε ταψί και ψήνουμε στον αέρα </a:t>
            </a: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στους </a:t>
            </a: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160</a:t>
            </a:r>
            <a:r>
              <a:rPr lang="el-GR" sz="2400" b="1" baseline="30000" dirty="0" smtClean="0">
                <a:solidFill>
                  <a:srgbClr val="002060"/>
                </a:solidFill>
                <a:latin typeface="Segoe Script" pitchFamily="66" charset="0"/>
              </a:rPr>
              <a:t>ο</a:t>
            </a: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 για περίπου </a:t>
            </a: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20-30 λεπτά μέχρι να στεγνώσει η κυρά-Σαρακοστή μας και όχι να ψηθεί.</a:t>
            </a:r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0755964_433306351327802_67590957551386906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71546"/>
            <a:ext cx="7100907" cy="5323687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928662" y="50004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Πριν το ψήσιμο…</a:t>
            </a:r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0980438_1062201554265534_227090583525228219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00108"/>
            <a:ext cx="7143768" cy="535782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714480" y="428604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Μετά το ψήσιμο…</a:t>
            </a:r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85852" y="642918"/>
            <a:ext cx="65722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Και μην ξεχνάτε….</a:t>
            </a: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κάθε Σάββατο θα κόβετε ένα </a:t>
            </a: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ποδαράκι, </a:t>
            </a: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ξ</a:t>
            </a: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εκινώντας από το Σ</a:t>
            </a: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ά</a:t>
            </a:r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ββατο </a:t>
            </a: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μετά την Καθαρά Δευτέρα. </a:t>
            </a:r>
            <a:endParaRPr lang="el-GR" sz="2400" b="1" dirty="0" smtClean="0">
              <a:solidFill>
                <a:srgbClr val="002060"/>
              </a:solidFill>
              <a:latin typeface="Segoe Script" pitchFamily="66" charset="0"/>
            </a:endParaRPr>
          </a:p>
          <a:p>
            <a:pPr algn="ctr"/>
            <a:endParaRPr lang="el-GR" sz="2400" b="1" dirty="0" smtClean="0">
              <a:solidFill>
                <a:srgbClr val="002060"/>
              </a:solidFill>
              <a:latin typeface="Segoe Script" pitchFamily="66" charset="0"/>
            </a:endParaRPr>
          </a:p>
          <a:p>
            <a:pPr algn="ctr"/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Και όταν κόψετε το τελευταίο</a:t>
            </a: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θα έχει φτάσει</a:t>
            </a:r>
          </a:p>
          <a:p>
            <a:pPr algn="ctr"/>
            <a:endParaRPr lang="el-GR" sz="2400" b="1" dirty="0" smtClean="0">
              <a:solidFill>
                <a:srgbClr val="002060"/>
              </a:solidFill>
              <a:latin typeface="Segoe Script" pitchFamily="66" charset="0"/>
            </a:endParaRPr>
          </a:p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Segoe Script" pitchFamily="66" charset="0"/>
              </a:rPr>
              <a:t>ΜΕΓΑΛΟ ΣΑΒΒΑΤΟ</a:t>
            </a:r>
          </a:p>
          <a:p>
            <a:pPr algn="ctr"/>
            <a:endParaRPr lang="el-GR" sz="2400" b="1" dirty="0" smtClean="0">
              <a:solidFill>
                <a:srgbClr val="002060"/>
              </a:solidFill>
              <a:latin typeface="Segoe Script" pitchFamily="66" charset="0"/>
            </a:endParaRP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Και θα γιορτάσουμε την</a:t>
            </a:r>
          </a:p>
          <a:p>
            <a:pPr algn="ctr"/>
            <a:endParaRPr lang="el-GR" sz="3200" b="1" dirty="0" smtClean="0">
              <a:solidFill>
                <a:srgbClr val="FF0000"/>
              </a:solidFill>
              <a:latin typeface="Segoe Script" pitchFamily="66" charset="0"/>
            </a:endParaRPr>
          </a:p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Segoe Script" pitchFamily="66" charset="0"/>
              </a:rPr>
              <a:t>ΑΝΑΣΤΑΣΗ ΤΟΥ ΧΡΙΣΤΟΥ</a:t>
            </a:r>
          </a:p>
          <a:p>
            <a:pPr algn="ctr"/>
            <a:endParaRPr lang="el-GR" sz="3200" b="1" dirty="0" smtClean="0">
              <a:solidFill>
                <a:srgbClr val="FF00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14480" y="714356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Ζυμώνουμε όλα τα υλικά μαζί </a:t>
            </a: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για να γίνει ένα ζυμαράκι ελαστικό</a:t>
            </a:r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3" name="2 - Εικόνα" descr="160964236_172850567985704_364335059535814811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71678"/>
            <a:ext cx="5429262" cy="4071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000100" y="78579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002060"/>
                </a:solidFill>
                <a:latin typeface="Segoe Script" pitchFamily="66" charset="0"/>
              </a:rPr>
              <a:t>Παίρνουμε αρκετή ποσότητα ζύμης και την ανοίγουμε με τον πλάστη επάνω σε λαδόκολλα..</a:t>
            </a:r>
            <a:endParaRPr lang="el-GR" sz="20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3" name="2 - Εικόνα" descr="161029792_219333276606238_753076711509648181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643050"/>
            <a:ext cx="5619789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928662" y="857232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Κόβουμε τη φούστα της κυρά-Σαρακοστής </a:t>
            </a:r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3" name="2 - Εικόνα" descr="161004812_1113762295809034_366026368324326819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000628" y="1857364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Στη συνέχεια το επάνω μέρος ,</a:t>
            </a: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τον κορμό της.</a:t>
            </a:r>
          </a:p>
          <a:p>
            <a:pPr algn="ctr"/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  <a:p>
            <a:pPr algn="ctr"/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3" name="2 - Εικόνα" descr="160904745_1075551362928475_533713941853643525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45"/>
            <a:ext cx="3786214" cy="504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643570" y="271462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Και ενώνουμε τα δύο μέρη.</a:t>
            </a:r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3" name="2 - Εικόνα" descr="160903416_1083065938765536_603291089063683486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642918"/>
            <a:ext cx="4000516" cy="5334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60904745_800131170593672_114170943515249718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642918"/>
            <a:ext cx="3929072" cy="5238763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572132" y="2786058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Και την </a:t>
            </a: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ποδιά της</a:t>
            </a:r>
            <a:endParaRPr lang="el-GR" sz="24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0660761_122776353126414_107635275834460120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071678"/>
            <a:ext cx="5238755" cy="392906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071538" y="71435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latin typeface="Segoe Script" pitchFamily="66" charset="0"/>
              </a:rPr>
              <a:t>Τοποθετούμε επάνω στη φούστα την ποδιά και με ένα πιρούνι μπορούμε να κάνουμε «κεντήματα»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322</Words>
  <Application>Microsoft Office PowerPoint</Application>
  <PresentationFormat>Προβολή στην οθόνη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DELL</dc:creator>
  <cp:lastModifiedBy>DELL</cp:lastModifiedBy>
  <cp:revision>15</cp:revision>
  <dcterms:created xsi:type="dcterms:W3CDTF">2021-03-15T18:40:12Z</dcterms:created>
  <dcterms:modified xsi:type="dcterms:W3CDTF">2021-03-15T20:44:42Z</dcterms:modified>
</cp:coreProperties>
</file>