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5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7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2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4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5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8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1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0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8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4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Xmas_tree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dessin-christmas-sucette-2907691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olden_star.sv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C%84%B1%EA%B2%BD-%EB%A7%8C%ED%99%94-%EB%A7%8C%ED%99%94%EC%9D%98-%EB%A7%8C%ED%99%94-%EC%BA%90%EB%A6%AD%ED%84%B0-%EA%B7%B8%EB%A6%AC%EC%8A%A4%EB%8F%84-%ED%82%B9%EC%8A%A4-%EB%8F%99%EB%B0%A9-%EB%B0%95%EC%82%AC-1706771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iapaulalimeira.blogspot.com/2014/12/figuras-de-presepio-lindas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ell-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helffantasies.com/2016/02/27/stars-above-whats-inside/" TargetMode="External"/><Relationship Id="rId7" Type="http://schemas.openxmlformats.org/officeDocument/2006/relationships/hyperlink" Target="https://pixabay.com/en/present-box-gift-ribbon-wrapped-307775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pixabay.com/en/present-gift-green-bow-silver-308032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4.wdp"/><Relationship Id="rId7" Type="http://schemas.openxmlformats.org/officeDocument/2006/relationships/hyperlink" Target="https://bookshelffantasies.com/2016/02/27/stars-above-whats-insid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pixabay.com/en/present-gift-green-bow-silver-308032/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pixabay.com/en/present-box-gift-ribbon-wrapped-307775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8731F31-1E11-44F8-BE0D-1DDF13E13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1" b="18149"/>
          <a:stretch/>
        </p:blipFill>
        <p:spPr>
          <a:xfrm>
            <a:off x="-18" y="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8494C5-ED44-4EAD-9213-4FBAA4BB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82" cy="42134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88524A7-F04C-45F1-99A0-DF9B10582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01" y="4774286"/>
            <a:ext cx="8572500" cy="1733178"/>
          </a:xfrm>
        </p:spPr>
        <p:txBody>
          <a:bodyPr anchor="b">
            <a:normAutofit/>
          </a:bodyPr>
          <a:lstStyle/>
          <a:p>
            <a:r>
              <a:rPr lang="el-GR" sz="7200" dirty="0">
                <a:solidFill>
                  <a:srgbClr val="FFFFFF"/>
                </a:solidFill>
              </a:rPr>
              <a:t>Οι 3 μάγοι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7611098-C7DC-456D-9092-EC54948A7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071" y="2366681"/>
            <a:ext cx="6131858" cy="764989"/>
          </a:xfrm>
        </p:spPr>
        <p:txBody>
          <a:bodyPr anchor="t"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24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F3150E-DD28-46BB-807F-C6C0FF4E847E}"/>
              </a:ext>
            </a:extLst>
          </p:cNvPr>
          <p:cNvSpPr txBox="1"/>
          <p:nvPr/>
        </p:nvSpPr>
        <p:spPr>
          <a:xfrm>
            <a:off x="4084320" y="294640"/>
            <a:ext cx="3718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>
                <a:solidFill>
                  <a:schemeClr val="bg1"/>
                </a:solidFill>
              </a:rPr>
              <a:t>Πόσα είναι;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BE05700-5135-4C69-B49C-4A967B227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7280" y="3131879"/>
            <a:ext cx="2987040" cy="298704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EC2E7518-32DA-4754-8E8B-F14E3BB8B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74440" y="1483240"/>
            <a:ext cx="2987040" cy="29870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FFDFA3-E867-47D2-8493-19CF8A5F6D8F}"/>
              </a:ext>
            </a:extLst>
          </p:cNvPr>
          <p:cNvSpPr txBox="1"/>
          <p:nvPr/>
        </p:nvSpPr>
        <p:spPr>
          <a:xfrm>
            <a:off x="8199120" y="1330960"/>
            <a:ext cx="1544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1</a:t>
            </a:r>
            <a:endParaRPr lang="el-GR" sz="96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BC3DB2-868D-425D-8A4A-C6CC14E9CD13}"/>
              </a:ext>
            </a:extLst>
          </p:cNvPr>
          <p:cNvSpPr txBox="1"/>
          <p:nvPr/>
        </p:nvSpPr>
        <p:spPr>
          <a:xfrm>
            <a:off x="8199120" y="2900620"/>
            <a:ext cx="9448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</a:t>
            </a:r>
            <a:endParaRPr kumimoji="0" lang="el-GR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B4B25B-C763-46EA-8667-40549698B42E}"/>
              </a:ext>
            </a:extLst>
          </p:cNvPr>
          <p:cNvSpPr txBox="1"/>
          <p:nvPr/>
        </p:nvSpPr>
        <p:spPr>
          <a:xfrm>
            <a:off x="8199120" y="4549259"/>
            <a:ext cx="20726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3</a:t>
            </a:r>
            <a:endParaRPr kumimoji="0" lang="el-GR" sz="9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26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AB00D7-2A99-45D0-AD97-98305DF4AD2B}"/>
              </a:ext>
            </a:extLst>
          </p:cNvPr>
          <p:cNvSpPr txBox="1"/>
          <p:nvPr/>
        </p:nvSpPr>
        <p:spPr>
          <a:xfrm>
            <a:off x="4307840" y="47065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chemeClr val="bg1"/>
                </a:solidFill>
              </a:rPr>
              <a:t>Πόσα είναι;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1DEB6CB-0814-46C8-B557-51A539113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760" y="1128931"/>
            <a:ext cx="4003040" cy="266869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02E1D6F2-ADA1-4C88-9CFE-A3E2F98CE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68400" y="3578754"/>
            <a:ext cx="4003040" cy="266869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96CC891-AA8C-4FCB-A83A-DBBA03EA9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94480" y="2887656"/>
            <a:ext cx="4003040" cy="26686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517103-86B2-4119-828C-741E6814E5D8}"/>
              </a:ext>
            </a:extLst>
          </p:cNvPr>
          <p:cNvSpPr txBox="1"/>
          <p:nvPr/>
        </p:nvSpPr>
        <p:spPr>
          <a:xfrm>
            <a:off x="8390684" y="2793924"/>
            <a:ext cx="11785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</a:t>
            </a:r>
            <a:endParaRPr lang="el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D82556-AB36-4AF6-B8C2-9C0EF8661217}"/>
              </a:ext>
            </a:extLst>
          </p:cNvPr>
          <p:cNvSpPr txBox="1"/>
          <p:nvPr/>
        </p:nvSpPr>
        <p:spPr>
          <a:xfrm>
            <a:off x="8390684" y="4408440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3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5A0B8C2-2664-4DC7-A55A-49941E608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369" y="819507"/>
            <a:ext cx="2249619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95EF75D-C52C-49AB-887E-FA321AC89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60491" y="1473200"/>
            <a:ext cx="4830465" cy="462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199CE6-B44B-461E-A1B9-2B8D7FA84429}"/>
              </a:ext>
            </a:extLst>
          </p:cNvPr>
          <p:cNvSpPr txBox="1"/>
          <p:nvPr/>
        </p:nvSpPr>
        <p:spPr>
          <a:xfrm>
            <a:off x="4226560" y="48366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Πόσα είναι;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936F7C-5FC6-4C4E-860D-6E5C8453EC1A}"/>
              </a:ext>
            </a:extLst>
          </p:cNvPr>
          <p:cNvSpPr txBox="1"/>
          <p:nvPr/>
        </p:nvSpPr>
        <p:spPr>
          <a:xfrm>
            <a:off x="8310880" y="1473200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7476CF-CC47-40AA-992B-74650D2C6315}"/>
              </a:ext>
            </a:extLst>
          </p:cNvPr>
          <p:cNvSpPr txBox="1"/>
          <p:nvPr/>
        </p:nvSpPr>
        <p:spPr>
          <a:xfrm>
            <a:off x="8310880" y="3042860"/>
            <a:ext cx="72034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753E25-F2E5-43E2-9E65-C3DA47334C9F}"/>
              </a:ext>
            </a:extLst>
          </p:cNvPr>
          <p:cNvSpPr txBox="1"/>
          <p:nvPr/>
        </p:nvSpPr>
        <p:spPr>
          <a:xfrm>
            <a:off x="8310880" y="4612520"/>
            <a:ext cx="77571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3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744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075B85-6466-4FB0-BCE3-95BFA72490A4}"/>
              </a:ext>
            </a:extLst>
          </p:cNvPr>
          <p:cNvSpPr txBox="1"/>
          <p:nvPr/>
        </p:nvSpPr>
        <p:spPr>
          <a:xfrm>
            <a:off x="4185920" y="62590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Πόσα είναι;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E786925-5504-4CDF-93F1-281C42782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6480" y="2128060"/>
            <a:ext cx="5262880" cy="3579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C7EF84-AF7C-4A43-B8B7-9E8E0079686E}"/>
              </a:ext>
            </a:extLst>
          </p:cNvPr>
          <p:cNvSpPr txBox="1"/>
          <p:nvPr/>
        </p:nvSpPr>
        <p:spPr>
          <a:xfrm>
            <a:off x="8544560" y="1546890"/>
            <a:ext cx="12090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8334F-4CAF-407C-BC57-8C97D98B6D56}"/>
              </a:ext>
            </a:extLst>
          </p:cNvPr>
          <p:cNvSpPr txBox="1"/>
          <p:nvPr/>
        </p:nvSpPr>
        <p:spPr>
          <a:xfrm>
            <a:off x="8539480" y="2972247"/>
            <a:ext cx="12090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1485C5-9A75-455E-9030-2FC07115B1EC}"/>
              </a:ext>
            </a:extLst>
          </p:cNvPr>
          <p:cNvSpPr txBox="1"/>
          <p:nvPr/>
        </p:nvSpPr>
        <p:spPr>
          <a:xfrm>
            <a:off x="8539480" y="4374714"/>
            <a:ext cx="18186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3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888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8D05C2-F435-4E32-9D5B-0BE83CCFC231}"/>
              </a:ext>
            </a:extLst>
          </p:cNvPr>
          <p:cNvSpPr txBox="1"/>
          <p:nvPr/>
        </p:nvSpPr>
        <p:spPr>
          <a:xfrm>
            <a:off x="4023360" y="67670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Πόσα είναι;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B4893E8-7BE3-4692-9D97-64758836D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53803" y="1691578"/>
            <a:ext cx="3843721" cy="47080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F7DA90-D352-49AA-A2BD-F3182D1AD17C}"/>
              </a:ext>
            </a:extLst>
          </p:cNvPr>
          <p:cNvSpPr txBox="1"/>
          <p:nvPr/>
        </p:nvSpPr>
        <p:spPr>
          <a:xfrm>
            <a:off x="8412480" y="1594679"/>
            <a:ext cx="10769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C489B6-E161-4FFA-8ADD-96F382E92417}"/>
              </a:ext>
            </a:extLst>
          </p:cNvPr>
          <p:cNvSpPr txBox="1"/>
          <p:nvPr/>
        </p:nvSpPr>
        <p:spPr>
          <a:xfrm>
            <a:off x="8406197" y="3164339"/>
            <a:ext cx="9448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F64653-7516-4D18-B1F1-01EC6F42426D}"/>
              </a:ext>
            </a:extLst>
          </p:cNvPr>
          <p:cNvSpPr txBox="1"/>
          <p:nvPr/>
        </p:nvSpPr>
        <p:spPr>
          <a:xfrm>
            <a:off x="8467157" y="4820979"/>
            <a:ext cx="22758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3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34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2E85C18-250B-4622-8CAA-61679ED03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73200" y="1416259"/>
            <a:ext cx="4876800" cy="487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3E9314-ABE6-421F-BC09-580D6D8F706C}"/>
              </a:ext>
            </a:extLst>
          </p:cNvPr>
          <p:cNvSpPr txBox="1"/>
          <p:nvPr/>
        </p:nvSpPr>
        <p:spPr>
          <a:xfrm>
            <a:off x="4216400" y="58526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Πόσα είναι;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FDD9F-AD55-4483-B8D6-B2AC68820BF9}"/>
              </a:ext>
            </a:extLst>
          </p:cNvPr>
          <p:cNvSpPr txBox="1"/>
          <p:nvPr/>
        </p:nvSpPr>
        <p:spPr>
          <a:xfrm>
            <a:off x="8615680" y="1757680"/>
            <a:ext cx="5283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6EDB38-7B0C-4308-AAE5-A152637523C3}"/>
              </a:ext>
            </a:extLst>
          </p:cNvPr>
          <p:cNvSpPr txBox="1"/>
          <p:nvPr/>
        </p:nvSpPr>
        <p:spPr>
          <a:xfrm>
            <a:off x="8615680" y="3327340"/>
            <a:ext cx="5283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AF67B-7BFF-48F5-9274-C2B41275A70C}"/>
              </a:ext>
            </a:extLst>
          </p:cNvPr>
          <p:cNvSpPr txBox="1"/>
          <p:nvPr/>
        </p:nvSpPr>
        <p:spPr>
          <a:xfrm>
            <a:off x="8615680" y="4897000"/>
            <a:ext cx="10464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3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40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D54FDBA-88EC-4978-979A-F3BCC0258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7" b="100000" l="0" r="98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2" y="863600"/>
            <a:ext cx="2622596" cy="507719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9EC7BAA-71DF-41BC-BF13-E2D81E0C8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17" y="890402"/>
            <a:ext cx="2509519" cy="507719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5645941-BBF5-474E-9966-B2D4046257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01" b="100000" l="17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75" y="715149"/>
            <a:ext cx="2588878" cy="5374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F0A989-2F00-4810-8A8E-B396AB830FA1}"/>
              </a:ext>
            </a:extLst>
          </p:cNvPr>
          <p:cNvSpPr txBox="1"/>
          <p:nvPr/>
        </p:nvSpPr>
        <p:spPr>
          <a:xfrm>
            <a:off x="1784324" y="177869"/>
            <a:ext cx="158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chemeClr val="bg1"/>
                </a:solidFill>
              </a:rPr>
              <a:t>1</a:t>
            </a:r>
            <a:r>
              <a:rPr lang="el-GR" sz="4000" b="1" baseline="30000" dirty="0">
                <a:solidFill>
                  <a:schemeClr val="bg1"/>
                </a:solidFill>
              </a:rPr>
              <a:t>ος</a:t>
            </a:r>
            <a:r>
              <a:rPr lang="el-GR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506846-EF2C-418B-9439-BEA9761F57FC}"/>
              </a:ext>
            </a:extLst>
          </p:cNvPr>
          <p:cNvSpPr txBox="1"/>
          <p:nvPr/>
        </p:nvSpPr>
        <p:spPr>
          <a:xfrm>
            <a:off x="1217320" y="6089247"/>
            <a:ext cx="195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ΒΑΛΤΑΖΑΡ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DBA44D-9D74-4D43-927A-BC8E89CDBC1A}"/>
              </a:ext>
            </a:extLst>
          </p:cNvPr>
          <p:cNvSpPr txBox="1"/>
          <p:nvPr/>
        </p:nvSpPr>
        <p:spPr>
          <a:xfrm>
            <a:off x="5524552" y="177869"/>
            <a:ext cx="177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chemeClr val="bg1"/>
                </a:solidFill>
              </a:rPr>
              <a:t>2ος</a:t>
            </a:r>
            <a:r>
              <a:rPr lang="el-GR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026B61-F085-4182-BF42-F2D1D4FEB097}"/>
              </a:ext>
            </a:extLst>
          </p:cNvPr>
          <p:cNvSpPr txBox="1"/>
          <p:nvPr/>
        </p:nvSpPr>
        <p:spPr>
          <a:xfrm>
            <a:off x="9363108" y="17786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b="1" dirty="0">
                <a:solidFill>
                  <a:schemeClr val="bg1"/>
                </a:solidFill>
              </a:rPr>
              <a:t>3ος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5B39A6-4A62-447C-9452-182F19726563}"/>
              </a:ext>
            </a:extLst>
          </p:cNvPr>
          <p:cNvSpPr txBox="1"/>
          <p:nvPr/>
        </p:nvSpPr>
        <p:spPr>
          <a:xfrm>
            <a:off x="4906056" y="6082765"/>
            <a:ext cx="2588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   ΜΕΛΧΙΟΡ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7FAB74-1F7E-4275-9BA7-67F3DA75C3F3}"/>
              </a:ext>
            </a:extLst>
          </p:cNvPr>
          <p:cNvSpPr txBox="1"/>
          <p:nvPr/>
        </p:nvSpPr>
        <p:spPr>
          <a:xfrm>
            <a:off x="8852254" y="6089247"/>
            <a:ext cx="195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  ΚΑΣΠΑΡ</a:t>
            </a:r>
          </a:p>
        </p:txBody>
      </p:sp>
    </p:spTree>
    <p:extLst>
      <p:ext uri="{BB962C8B-B14F-4D97-AF65-F5344CB8AC3E}">
        <p14:creationId xmlns:p14="http://schemas.microsoft.com/office/powerpoint/2010/main" val="351454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D27C0EC-66B5-49BA-9607-B4E698609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82811" y="1907540"/>
            <a:ext cx="3026378" cy="310896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3F5021FE-8211-427D-9BC2-2494C84BC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73424" y="1841500"/>
            <a:ext cx="3090664" cy="317500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242EF60A-9ED5-4B58-B2D7-C68E92DC9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27912" y="1841500"/>
            <a:ext cx="2961680" cy="3175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735FE-4637-41E0-A142-61C4D2A4C4DE}"/>
              </a:ext>
            </a:extLst>
          </p:cNvPr>
          <p:cNvSpPr txBox="1"/>
          <p:nvPr/>
        </p:nvSpPr>
        <p:spPr>
          <a:xfrm>
            <a:off x="1717691" y="1011198"/>
            <a:ext cx="286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ΣΜΥΡΝΑ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444DD-0825-4B4A-BC7C-809C1C20C2BC}"/>
              </a:ext>
            </a:extLst>
          </p:cNvPr>
          <p:cNvSpPr txBox="1"/>
          <p:nvPr/>
        </p:nvSpPr>
        <p:spPr>
          <a:xfrm>
            <a:off x="5262880" y="1011198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ΧΡΥΣΟ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90C240-FD11-4803-86F8-70401B6A845C}"/>
              </a:ext>
            </a:extLst>
          </p:cNvPr>
          <p:cNvSpPr txBox="1"/>
          <p:nvPr/>
        </p:nvSpPr>
        <p:spPr>
          <a:xfrm>
            <a:off x="8890000" y="1011198"/>
            <a:ext cx="175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ΛΙΒΑΝΙ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FC9429-51B3-4A5A-9DB9-FF8612240749}"/>
              </a:ext>
            </a:extLst>
          </p:cNvPr>
          <p:cNvSpPr txBox="1"/>
          <p:nvPr/>
        </p:nvSpPr>
        <p:spPr>
          <a:xfrm>
            <a:off x="2042160" y="5354320"/>
            <a:ext cx="83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F381CF-B003-49C1-8C47-28C771F76F58}"/>
              </a:ext>
            </a:extLst>
          </p:cNvPr>
          <p:cNvSpPr txBox="1"/>
          <p:nvPr/>
        </p:nvSpPr>
        <p:spPr>
          <a:xfrm>
            <a:off x="5801360" y="5385097"/>
            <a:ext cx="114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6E0C36-773F-4B0F-8DF6-CFFAFE09F63F}"/>
              </a:ext>
            </a:extLst>
          </p:cNvPr>
          <p:cNvSpPr txBox="1"/>
          <p:nvPr/>
        </p:nvSpPr>
        <p:spPr>
          <a:xfrm>
            <a:off x="9301480" y="5385096"/>
            <a:ext cx="114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596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78C155-8286-42E1-8229-BD140D0F2764}"/>
              </a:ext>
            </a:extLst>
          </p:cNvPr>
          <p:cNvSpPr txBox="1"/>
          <p:nvPr/>
        </p:nvSpPr>
        <p:spPr>
          <a:xfrm>
            <a:off x="629920" y="1252835"/>
            <a:ext cx="265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>
                <a:solidFill>
                  <a:schemeClr val="bg1"/>
                </a:solidFill>
              </a:rPr>
              <a:t>3 μάγοι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3C5B580-A82C-47F1-9DA5-813755C5C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50" b="90000" l="3650" r="97800">
                        <a14:foregroundMark x1="18900" y1="20750" x2="20350" y2="83400"/>
                        <a14:foregroundMark x1="80800" y1="17800" x2="80800" y2="81050"/>
                        <a14:foregroundMark x1="50000" y1="26200" x2="50450" y2="8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-248920"/>
            <a:ext cx="4058920" cy="4058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44E31D-925C-4AE5-BD6C-BC93CB0D08A7}"/>
              </a:ext>
            </a:extLst>
          </p:cNvPr>
          <p:cNvSpPr txBox="1"/>
          <p:nvPr/>
        </p:nvSpPr>
        <p:spPr>
          <a:xfrm>
            <a:off x="4805680" y="3810000"/>
            <a:ext cx="2631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>
                <a:solidFill>
                  <a:schemeClr val="bg1"/>
                </a:solidFill>
              </a:rPr>
              <a:t>3 δώρα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2EDD31F-B54A-4D9F-999F-2AEA876E3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37120" y="3550068"/>
            <a:ext cx="1427480" cy="146643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26220DA-8C35-482B-AC03-9DFDD69370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029885" y="3545792"/>
            <a:ext cx="1390806" cy="1428758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C2F4F802-7096-4850-B253-27CBD3E1C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535920" y="3476286"/>
            <a:ext cx="1346696" cy="14436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F9F0C2-6F27-47E8-A261-ECDEC3ED2944}"/>
              </a:ext>
            </a:extLst>
          </p:cNvPr>
          <p:cNvSpPr txBox="1"/>
          <p:nvPr/>
        </p:nvSpPr>
        <p:spPr>
          <a:xfrm>
            <a:off x="470148" y="5750560"/>
            <a:ext cx="10739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>
                <a:solidFill>
                  <a:schemeClr val="bg1"/>
                </a:solidFill>
              </a:rPr>
              <a:t>Πόσα είναι τα 3; Δείξε μου 3 δαχτυλάκια…</a:t>
            </a:r>
          </a:p>
        </p:txBody>
      </p:sp>
    </p:spTree>
    <p:extLst>
      <p:ext uri="{BB962C8B-B14F-4D97-AF65-F5344CB8AC3E}">
        <p14:creationId xmlns:p14="http://schemas.microsoft.com/office/powerpoint/2010/main" val="10746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D76FAB-9107-42C8-9F85-4BF68CA816FD}"/>
              </a:ext>
            </a:extLst>
          </p:cNvPr>
          <p:cNvSpPr txBox="1"/>
          <p:nvPr/>
        </p:nvSpPr>
        <p:spPr>
          <a:xfrm>
            <a:off x="4881880" y="1003102"/>
            <a:ext cx="601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chemeClr val="bg1"/>
                </a:solidFill>
              </a:rPr>
              <a:t>Δείξε μου 3 μαρκαδόρους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F2F60-803B-4E7F-B60C-75E021B0184D}"/>
              </a:ext>
            </a:extLst>
          </p:cNvPr>
          <p:cNvSpPr txBox="1"/>
          <p:nvPr/>
        </p:nvSpPr>
        <p:spPr>
          <a:xfrm>
            <a:off x="4881880" y="2362200"/>
            <a:ext cx="580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chemeClr val="bg1"/>
                </a:solidFill>
              </a:rPr>
              <a:t>Κάνε 3 φορές παλαμάκια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83D8E-222D-47A5-86A1-11FD6E18033F}"/>
              </a:ext>
            </a:extLst>
          </p:cNvPr>
          <p:cNvSpPr txBox="1"/>
          <p:nvPr/>
        </p:nvSpPr>
        <p:spPr>
          <a:xfrm>
            <a:off x="4881880" y="3799254"/>
            <a:ext cx="462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chemeClr val="bg1"/>
                </a:solidFill>
              </a:rPr>
              <a:t>Στείλε μου 3 φιλάκια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3AC530-042B-48D8-86D2-D0FCB3203DD9}"/>
              </a:ext>
            </a:extLst>
          </p:cNvPr>
          <p:cNvSpPr txBox="1"/>
          <p:nvPr/>
        </p:nvSpPr>
        <p:spPr>
          <a:xfrm>
            <a:off x="4881880" y="5280856"/>
            <a:ext cx="510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chemeClr val="bg1"/>
                </a:solidFill>
              </a:rPr>
              <a:t>Κάνε 3 </a:t>
            </a:r>
            <a:r>
              <a:rPr lang="el-GR" sz="3600" b="1" dirty="0" err="1">
                <a:solidFill>
                  <a:schemeClr val="bg1"/>
                </a:solidFill>
              </a:rPr>
              <a:t>στροφούλες</a:t>
            </a:r>
            <a:endParaRPr lang="el-GR" sz="3600" b="1" dirty="0">
              <a:solidFill>
                <a:schemeClr val="bg1"/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09A13F60-1BA0-465A-AB5A-EB82A85C2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" y="784740"/>
            <a:ext cx="3201138" cy="55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FDE8EAE-205F-45A5-913F-E2578DDA5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90" b="69887" l="8511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15" y="1503680"/>
            <a:ext cx="485308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2E5EDC-FA7E-47F2-9C6F-43929DF362DF}"/>
              </a:ext>
            </a:extLst>
          </p:cNvPr>
          <p:cNvSpPr txBox="1"/>
          <p:nvPr/>
        </p:nvSpPr>
        <p:spPr>
          <a:xfrm>
            <a:off x="1625600" y="477520"/>
            <a:ext cx="894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chemeClr val="bg1"/>
                </a:solidFill>
              </a:rPr>
              <a:t>Ας δούμε πως γράφεται ο αριθμός 3</a:t>
            </a:r>
          </a:p>
        </p:txBody>
      </p:sp>
    </p:spTree>
    <p:extLst>
      <p:ext uri="{BB962C8B-B14F-4D97-AF65-F5344CB8AC3E}">
        <p14:creationId xmlns:p14="http://schemas.microsoft.com/office/powerpoint/2010/main" val="84226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7C90942-0141-4515-A8D2-80CCD4920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90" b="69887" l="8511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738676" cy="5283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5423C6-1E6D-455D-8589-B0AF371D4989}"/>
              </a:ext>
            </a:extLst>
          </p:cNvPr>
          <p:cNvSpPr txBox="1"/>
          <p:nvPr/>
        </p:nvSpPr>
        <p:spPr>
          <a:xfrm>
            <a:off x="3911600" y="568127"/>
            <a:ext cx="7101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Κάνε το δαχτυλάκι σου μολύβι και σχεδίασέ το στον αέρα πολλές φορές…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C091-1252-4068-A38D-53FBA50C2394}"/>
              </a:ext>
            </a:extLst>
          </p:cNvPr>
          <p:cNvSpPr txBox="1"/>
          <p:nvPr/>
        </p:nvSpPr>
        <p:spPr>
          <a:xfrm>
            <a:off x="3911600" y="1985705"/>
            <a:ext cx="684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Γράψε το τώρα στο χαρτί σου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051D3E-B122-4332-89FE-F3EDB30993DE}"/>
              </a:ext>
            </a:extLst>
          </p:cNvPr>
          <p:cNvSpPr txBox="1"/>
          <p:nvPr/>
        </p:nvSpPr>
        <p:spPr>
          <a:xfrm>
            <a:off x="3911600" y="3136612"/>
            <a:ext cx="55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Γράψε το αν θέλεις κι εδώ</a:t>
            </a:r>
          </a:p>
        </p:txBody>
      </p:sp>
    </p:spTree>
    <p:extLst>
      <p:ext uri="{BB962C8B-B14F-4D97-AF65-F5344CB8AC3E}">
        <p14:creationId xmlns:p14="http://schemas.microsoft.com/office/powerpoint/2010/main" val="347622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8589699-6834-4919-BB3D-B6679D9F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90" b="69887" l="8511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2" y="1412240"/>
            <a:ext cx="4853089" cy="68580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7D72ABD3-4A02-4D3D-A2B8-7EA507BB0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90" b="69887" l="8511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91" y="1412240"/>
            <a:ext cx="4853089" cy="6858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8188D9-0077-4DFB-A269-31E86A707649}"/>
              </a:ext>
            </a:extLst>
          </p:cNvPr>
          <p:cNvSpPr txBox="1"/>
          <p:nvPr/>
        </p:nvSpPr>
        <p:spPr>
          <a:xfrm>
            <a:off x="203200" y="650240"/>
            <a:ext cx="11521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</a:rPr>
              <a:t>Ας δούμε κάτι ενδιαφέρον. Το 3 αν γυρίσει ανάποδα γίνεται… </a:t>
            </a:r>
          </a:p>
          <a:p>
            <a:pPr algn="ctr"/>
            <a:r>
              <a:rPr lang="el-GR" sz="3200" b="1" dirty="0">
                <a:solidFill>
                  <a:schemeClr val="bg1"/>
                </a:solidFill>
              </a:rPr>
              <a:t>το γράμμα έψιλον!</a:t>
            </a:r>
          </a:p>
        </p:txBody>
      </p:sp>
    </p:spTree>
    <p:extLst>
      <p:ext uri="{BB962C8B-B14F-4D97-AF65-F5344CB8AC3E}">
        <p14:creationId xmlns:p14="http://schemas.microsoft.com/office/powerpoint/2010/main" val="230712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303BC-61E7-41FB-81BC-4A53F7BF1D66}"/>
              </a:ext>
            </a:extLst>
          </p:cNvPr>
          <p:cNvSpPr txBox="1"/>
          <p:nvPr/>
        </p:nvSpPr>
        <p:spPr>
          <a:xfrm>
            <a:off x="2936240" y="355600"/>
            <a:ext cx="786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Κύκλωσε μόνο τον αριθμό </a:t>
            </a:r>
            <a:r>
              <a:rPr lang="el-GR" sz="32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6ADBCF-79AF-40B8-8CC2-9B9534283AC3}"/>
              </a:ext>
            </a:extLst>
          </p:cNvPr>
          <p:cNvSpPr txBox="1"/>
          <p:nvPr/>
        </p:nvSpPr>
        <p:spPr>
          <a:xfrm>
            <a:off x="965200" y="1483360"/>
            <a:ext cx="873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18D69-8CE8-4DA0-B8DD-1D270E923697}"/>
              </a:ext>
            </a:extLst>
          </p:cNvPr>
          <p:cNvSpPr txBox="1"/>
          <p:nvPr/>
        </p:nvSpPr>
        <p:spPr>
          <a:xfrm>
            <a:off x="965200" y="4747792"/>
            <a:ext cx="873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CAF45D-1510-405C-B02A-5FE32C1473D3}"/>
              </a:ext>
            </a:extLst>
          </p:cNvPr>
          <p:cNvSpPr txBox="1"/>
          <p:nvPr/>
        </p:nvSpPr>
        <p:spPr>
          <a:xfrm>
            <a:off x="3383280" y="2705725"/>
            <a:ext cx="873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081066-A954-4C40-928A-15D3546657A8}"/>
              </a:ext>
            </a:extLst>
          </p:cNvPr>
          <p:cNvSpPr txBox="1"/>
          <p:nvPr/>
        </p:nvSpPr>
        <p:spPr>
          <a:xfrm>
            <a:off x="6375400" y="1752440"/>
            <a:ext cx="873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EFC441-4FC0-4490-BB53-C405FAB91BA5}"/>
              </a:ext>
            </a:extLst>
          </p:cNvPr>
          <p:cNvSpPr txBox="1"/>
          <p:nvPr/>
        </p:nvSpPr>
        <p:spPr>
          <a:xfrm>
            <a:off x="7486650" y="4659670"/>
            <a:ext cx="873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92B7D-8691-4E5F-A65A-965804D71E8E}"/>
              </a:ext>
            </a:extLst>
          </p:cNvPr>
          <p:cNvSpPr txBox="1"/>
          <p:nvPr/>
        </p:nvSpPr>
        <p:spPr>
          <a:xfrm>
            <a:off x="9499600" y="1369685"/>
            <a:ext cx="873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1558A8-0BDA-42C4-889A-37E742D22DEE}"/>
              </a:ext>
            </a:extLst>
          </p:cNvPr>
          <p:cNvSpPr txBox="1"/>
          <p:nvPr/>
        </p:nvSpPr>
        <p:spPr>
          <a:xfrm>
            <a:off x="3949700" y="489734"/>
            <a:ext cx="1270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500" b="1" dirty="0">
                <a:solidFill>
                  <a:schemeClr val="bg1"/>
                </a:solidFill>
              </a:rPr>
              <a:t>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8A915-4FF9-438F-8677-D8FED4E9C9B1}"/>
              </a:ext>
            </a:extLst>
          </p:cNvPr>
          <p:cNvSpPr txBox="1"/>
          <p:nvPr/>
        </p:nvSpPr>
        <p:spPr>
          <a:xfrm>
            <a:off x="3733801" y="4659670"/>
            <a:ext cx="236219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3800" b="1" dirty="0">
                <a:solidFill>
                  <a:schemeClr val="bg1"/>
                </a:solidFill>
              </a:rPr>
              <a:t>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D66AD6-4A76-4464-98BA-2132DDC9D1A4}"/>
              </a:ext>
            </a:extLst>
          </p:cNvPr>
          <p:cNvSpPr txBox="1"/>
          <p:nvPr/>
        </p:nvSpPr>
        <p:spPr>
          <a:xfrm>
            <a:off x="8360410" y="2443679"/>
            <a:ext cx="491490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3800" b="1" dirty="0">
                <a:solidFill>
                  <a:schemeClr val="bg1"/>
                </a:solidFill>
              </a:rPr>
              <a:t>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917406-431E-446A-A418-D5A761AF3E86}"/>
              </a:ext>
            </a:extLst>
          </p:cNvPr>
          <p:cNvSpPr txBox="1"/>
          <p:nvPr/>
        </p:nvSpPr>
        <p:spPr>
          <a:xfrm>
            <a:off x="9751060" y="4714864"/>
            <a:ext cx="692404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3800" b="1" dirty="0">
                <a:solidFill>
                  <a:schemeClr val="bg1"/>
                </a:solidFill>
              </a:rPr>
              <a:t>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1AFE2-10F7-4E97-9050-DA8870B71C6C}"/>
              </a:ext>
            </a:extLst>
          </p:cNvPr>
          <p:cNvSpPr txBox="1"/>
          <p:nvPr/>
        </p:nvSpPr>
        <p:spPr>
          <a:xfrm>
            <a:off x="5384800" y="3131062"/>
            <a:ext cx="15443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500" b="1" dirty="0">
                <a:solidFill>
                  <a:schemeClr val="bg1"/>
                </a:solidFill>
              </a:rPr>
              <a:t>ω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4F5E76-C6EB-4AB3-BBE2-A69438FEC5A3}"/>
              </a:ext>
            </a:extLst>
          </p:cNvPr>
          <p:cNvSpPr txBox="1"/>
          <p:nvPr/>
        </p:nvSpPr>
        <p:spPr>
          <a:xfrm>
            <a:off x="7757160" y="325944"/>
            <a:ext cx="833628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1500" b="1" dirty="0">
                <a:solidFill>
                  <a:schemeClr val="bg1"/>
                </a:solidFill>
              </a:rPr>
              <a:t>ω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6DDFFB-3312-4081-8295-015726AB18BA}"/>
              </a:ext>
            </a:extLst>
          </p:cNvPr>
          <p:cNvSpPr txBox="1"/>
          <p:nvPr/>
        </p:nvSpPr>
        <p:spPr>
          <a:xfrm>
            <a:off x="1409701" y="2997067"/>
            <a:ext cx="166624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1500" b="1" dirty="0">
                <a:solidFill>
                  <a:schemeClr val="bg1"/>
                </a:solidFill>
              </a:rPr>
              <a:t>ω</a:t>
            </a:r>
          </a:p>
        </p:txBody>
      </p:sp>
    </p:spTree>
    <p:extLst>
      <p:ext uri="{BB962C8B-B14F-4D97-AF65-F5344CB8AC3E}">
        <p14:creationId xmlns:p14="http://schemas.microsoft.com/office/powerpoint/2010/main" val="1218672960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148</Words>
  <Application>Microsoft Office PowerPoint</Application>
  <PresentationFormat>Ευρεία οθόνη</PresentationFormat>
  <Paragraphs>64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Aka-AcidGR-DiaryGirl</vt:lpstr>
      <vt:lpstr>Arial</vt:lpstr>
      <vt:lpstr>Avenir Next LT Pro</vt:lpstr>
      <vt:lpstr>Modern Love</vt:lpstr>
      <vt:lpstr>BohemianVTI</vt:lpstr>
      <vt:lpstr>Οι 3 μάγοι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3 μάγοι</dc:title>
  <dc:creator>agpap</dc:creator>
  <cp:lastModifiedBy>George Kouros</cp:lastModifiedBy>
  <cp:revision>21</cp:revision>
  <dcterms:created xsi:type="dcterms:W3CDTF">2020-12-01T21:08:45Z</dcterms:created>
  <dcterms:modified xsi:type="dcterms:W3CDTF">2020-12-04T23:55:10Z</dcterms:modified>
</cp:coreProperties>
</file>