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F224C-45EC-4661-AF9F-4AA3C5EEB505}" type="datetimeFigureOut">
              <a:rPr lang="el-GR" smtClean="0"/>
              <a:t>21/12/2014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1C477-DD71-4DA9-A621-7980AF2ABD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1245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Την</a:t>
            </a:r>
            <a:r>
              <a:rPr lang="el-GR" baseline="0" dirty="0" smtClean="0"/>
              <a:t> παραμονή των Χριστουγέννων τα παιδιά λένε τα κάλαντα σε όλο το χωριό. Συγχρόνως λένε και παινέματα για το νοικοκύρη και </a:t>
            </a:r>
            <a:r>
              <a:rPr lang="el-GR" baseline="0" smtClean="0"/>
              <a:t>την οικογένειά του.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1C477-DD71-4DA9-A621-7980AF2ABDA0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03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0C23-6D1B-4230-88B0-394773C4C860}" type="datetimeFigureOut">
              <a:rPr lang="el-GR" smtClean="0"/>
              <a:t>21/12/2014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2C4-6E21-45DD-90F2-4E53598DE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118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0C23-6D1B-4230-88B0-394773C4C860}" type="datetimeFigureOut">
              <a:rPr lang="el-GR" smtClean="0"/>
              <a:t>21/12/2014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2C4-6E21-45DD-90F2-4E53598DE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6816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0C23-6D1B-4230-88B0-394773C4C860}" type="datetimeFigureOut">
              <a:rPr lang="el-GR" smtClean="0"/>
              <a:t>21/12/2014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2C4-6E21-45DD-90F2-4E53598DE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3295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0C23-6D1B-4230-88B0-394773C4C860}" type="datetimeFigureOut">
              <a:rPr lang="el-GR" smtClean="0"/>
              <a:t>21/12/2014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2C4-6E21-45DD-90F2-4E53598DE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1791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0C23-6D1B-4230-88B0-394773C4C860}" type="datetimeFigureOut">
              <a:rPr lang="el-GR" smtClean="0"/>
              <a:t>21/12/2014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2C4-6E21-45DD-90F2-4E53598DE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081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0C23-6D1B-4230-88B0-394773C4C860}" type="datetimeFigureOut">
              <a:rPr lang="el-GR" smtClean="0"/>
              <a:t>21/12/2014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2C4-6E21-45DD-90F2-4E53598DE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8729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0C23-6D1B-4230-88B0-394773C4C860}" type="datetimeFigureOut">
              <a:rPr lang="el-GR" smtClean="0"/>
              <a:t>21/12/2014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2C4-6E21-45DD-90F2-4E53598DE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0940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0C23-6D1B-4230-88B0-394773C4C860}" type="datetimeFigureOut">
              <a:rPr lang="el-GR" smtClean="0"/>
              <a:t>21/12/2014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2C4-6E21-45DD-90F2-4E53598DE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69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0C23-6D1B-4230-88B0-394773C4C860}" type="datetimeFigureOut">
              <a:rPr lang="el-GR" smtClean="0"/>
              <a:t>21/12/2014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2C4-6E21-45DD-90F2-4E53598DE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8568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0C23-6D1B-4230-88B0-394773C4C860}" type="datetimeFigureOut">
              <a:rPr lang="el-GR" smtClean="0"/>
              <a:t>21/12/2014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2C4-6E21-45DD-90F2-4E53598DE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457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B0C23-6D1B-4230-88B0-394773C4C860}" type="datetimeFigureOut">
              <a:rPr lang="el-GR" smtClean="0"/>
              <a:t>21/12/2014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02C4-6E21-45DD-90F2-4E53598DE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4415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B0C23-6D1B-4230-88B0-394773C4C860}" type="datetimeFigureOut">
              <a:rPr lang="el-GR" smtClean="0"/>
              <a:t>21/12/2014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902C4-6E21-45DD-90F2-4E53598DE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774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ΧΡΙΣΤΟΥΓΕΝΝΑ ΣΤΟ ΧΩΡΙΟ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Παραδοσιακά κάλαντα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94189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Κάλαντα και παινέματα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Την παραμονή των Χριστουγέννων τα παιδιά λένε τα κάλαντα από σπίτι σε σπίτι. Συγχρόνως λένε και </a:t>
            </a:r>
            <a:r>
              <a:rPr lang="el-GR" dirty="0" smtClean="0"/>
              <a:t>παινέματα </a:t>
            </a:r>
            <a:r>
              <a:rPr lang="el-GR" dirty="0" smtClean="0"/>
              <a:t>για το νοικοκύρη και την οικογένειά του</a:t>
            </a:r>
            <a:r>
              <a:rPr lang="el-GR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54515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</a:t>
            </a:r>
            <a:r>
              <a:rPr lang="el-GR" dirty="0" smtClean="0"/>
              <a:t>ποψη χωριού</a:t>
            </a:r>
            <a:endParaRPr lang="el-G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2077244"/>
            <a:ext cx="4762500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073096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63</Words>
  <Application>Microsoft Office PowerPoint</Application>
  <PresentationFormat>Προβολή στην οθόνη (4:3)</PresentationFormat>
  <Paragraphs>9</Paragraphs>
  <Slides>3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Θέμα του Office</vt:lpstr>
      <vt:lpstr>ΧΡΙΣΤΟΥΓΕΝΝΑ ΣΤΟ ΧΩΡΙΟ</vt:lpstr>
      <vt:lpstr>Κάλαντα και παινέματα</vt:lpstr>
      <vt:lpstr>Άποψη χωριού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ΧΡΙΣΤΟΥΓΕΝΝΑ ΣΤΟ ΧΩΡΙΟ</dc:title>
  <dc:creator>Παρασκευή</dc:creator>
  <cp:lastModifiedBy>Παρασκευή</cp:lastModifiedBy>
  <cp:revision>6</cp:revision>
  <dcterms:created xsi:type="dcterms:W3CDTF">2014-12-21T20:33:54Z</dcterms:created>
  <dcterms:modified xsi:type="dcterms:W3CDTF">2014-12-21T21:13:52Z</dcterms:modified>
</cp:coreProperties>
</file>