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F224C-45EC-4661-AF9F-4AA3C5EEB505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1C477-DD71-4DA9-A621-7980AF2ABD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24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Την</a:t>
            </a:r>
            <a:r>
              <a:rPr lang="el-GR" baseline="0" dirty="0" smtClean="0"/>
              <a:t> παραμονή των Χριστουγέννων τα παιδιά λένε τα κάλαντα σε όλο το χωριό. Συγχρόνως λένε και παινέματα για το νοικοκύρη και </a:t>
            </a:r>
            <a:r>
              <a:rPr lang="el-GR" baseline="0" smtClean="0"/>
              <a:t>την οικογένειά του.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1C477-DD71-4DA9-A621-7980AF2ABDA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0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18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68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329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79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08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72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094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693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856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457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441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0C23-6D1B-4230-88B0-394773C4C860}" type="datetimeFigureOut">
              <a:rPr lang="el-GR" smtClean="0"/>
              <a:t>21/12/2014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02C4-6E21-45DD-90F2-4E53598DEB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77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ΧΡΙΣΤΟΥΓΕΝΝΑ ΣΤΟ ΧΩΡΙΟ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Παραδοσιακά κάλαντα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418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Κάλαντα και παινέματα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Την παραμονή των Χριστουγέννων τα παιδιά λένε τα κάλαντα από σπίτι σε σπίτι. Συγχρόνως λένε και </a:t>
            </a:r>
            <a:r>
              <a:rPr lang="el-GR" dirty="0" smtClean="0"/>
              <a:t>παινέματα </a:t>
            </a:r>
            <a:r>
              <a:rPr lang="el-GR" dirty="0" smtClean="0"/>
              <a:t>για το νοικοκύρη και την οικογένειά του</a:t>
            </a:r>
            <a:r>
              <a:rPr lang="el-GR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451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</a:t>
            </a:r>
            <a:r>
              <a:rPr lang="el-GR" dirty="0" smtClean="0"/>
              <a:t>ποψη χωριού</a:t>
            </a:r>
            <a:endParaRPr lang="el-G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77244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73096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Προβολή στην οθόνη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ΧΡΙΣΤΟΥΓΕΝΝΑ ΣΤΟ ΧΩΡΙΟ</vt:lpstr>
      <vt:lpstr>Κάλαντα και παινέματα</vt:lpstr>
      <vt:lpstr>Άποψη χωριού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ΧΡΙΣΤΟΥΓΕΝΝΑ ΣΤΟ ΧΩΡΙΟ</dc:title>
  <dc:creator>Παρασκευή</dc:creator>
  <cp:lastModifiedBy>Παρασκευή</cp:lastModifiedBy>
  <cp:revision>6</cp:revision>
  <dcterms:created xsi:type="dcterms:W3CDTF">2014-12-21T20:33:54Z</dcterms:created>
  <dcterms:modified xsi:type="dcterms:W3CDTF">2014-12-21T21:13:52Z</dcterms:modified>
</cp:coreProperties>
</file>