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E538-10C6-4288-9694-90DAF95FA736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9A383-DE4E-4649-BCAF-D8E922DCEA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84B6B-8022-407C-BB92-39F6ED1F7A90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ED389-ED89-408D-8336-62F91C4690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DAE12-CCB1-4001-A628-CD3DABFAA6FE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922D7-0ADA-4E28-A7E3-E5DF4E3CD0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259E9-64F0-4062-8C64-36000321D2FC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9C9C8-6D54-4708-A329-275AA8E4ED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C52D9-3626-404B-BD41-A60E89B8F564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D8932-BDDA-4311-98E1-04BEFCD899D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827A-F0FD-4553-A506-CCFA1F22E429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AA217-82F0-4EF3-987E-4E98CC4B17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1C8D5-6892-4541-A061-5483D96C2ACB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3D466-C65A-4665-93E8-EEEB4FD6E8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AE08-F174-4935-B503-4F907B9ED16A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5C649-D4A1-471E-8BE8-3879E26F6C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2EC1A-927A-4050-8551-B75FB6585432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9DAC3-4AEA-49B6-B5CB-6FCE202105F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EFCA5-852A-4F76-81FF-62035527C33D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33C33-0F5E-4271-B0EF-DECF5A95CD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764EE-BEC7-4B60-9123-D0456B910D2A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08C6-D074-4081-A617-78AB8C7287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7BA9E6-D71B-45DA-91F2-B95ABE3F7021}" type="datetimeFigureOut">
              <a:rPr lang="el-GR"/>
              <a:pPr>
                <a:defRPr/>
              </a:pPr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ACC0E-A799-45D1-BD2D-2E91F9205B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endParaRPr lang="el-GR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57200"/>
            <a:ext cx="795813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3352800" y="44958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90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352800" y="48006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19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048000" y="48006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-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 rot="10800000" flipV="1">
            <a:off x="3670300" y="4129088"/>
            <a:ext cx="381000" cy="3508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 rot="10800000" flipV="1">
            <a:off x="3352800" y="4953000"/>
            <a:ext cx="161925" cy="133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</a:rPr>
              <a:t>1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 rot="10800000" flipV="1">
            <a:off x="3733800" y="5181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 rot="10800000" flipV="1">
            <a:off x="3352800" y="5181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7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6019800" y="44958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71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019800" y="48006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19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5638800" y="4724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+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 rot="10800000" flipV="1">
            <a:off x="6019800" y="41148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cxnSp>
        <p:nvCxnSpPr>
          <p:cNvPr id="20" name="19 - Ευθεία γραμμή σύνδεσης"/>
          <p:cNvCxnSpPr>
            <a:stCxn id="17" idx="2"/>
          </p:cNvCxnSpPr>
          <p:nvPr/>
        </p:nvCxnSpPr>
        <p:spPr>
          <a:xfrm>
            <a:off x="5791200" y="51054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>
            <a:off x="3200400" y="51816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 rot="10800000" flipV="1">
            <a:off x="6400800" y="5181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0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 rot="10800000" flipV="1">
            <a:off x="5943600" y="5181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9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304800"/>
            <a:ext cx="8763000" cy="5867400"/>
          </a:xfrm>
          <a:noFill/>
        </p:spPr>
      </p:pic>
      <p:sp>
        <p:nvSpPr>
          <p:cNvPr id="5" name="4 - Έλλειψη"/>
          <p:cNvSpPr/>
          <p:nvPr/>
        </p:nvSpPr>
        <p:spPr>
          <a:xfrm>
            <a:off x="6934200" y="838200"/>
            <a:ext cx="1524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3352800" y="28194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57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352800" y="32004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29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2971800" y="3200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+</a:t>
            </a:r>
            <a:endParaRPr lang="el-GR" sz="4400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5791200" y="36576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 rot="10800000" flipV="1">
            <a:off x="3733800" y="3657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6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 rot="10800000" flipV="1">
            <a:off x="3352800" y="24384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 rot="10800000" flipV="1">
            <a:off x="3352800" y="3657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8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6096000" y="28956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86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5638800" y="3200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-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6096000" y="32766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29</a:t>
            </a:r>
            <a:endParaRPr lang="el-GR" sz="3600" dirty="0">
              <a:solidFill>
                <a:schemeClr val="tx1"/>
              </a:solidFill>
            </a:endParaRPr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3962400" y="52578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 rot="10800000" flipV="1">
            <a:off x="6477000" y="2514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 rot="10800000" flipV="1">
            <a:off x="6400800" y="3657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7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 rot="10800000" flipV="1">
            <a:off x="5943600" y="3657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5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 rot="10800000" flipV="1">
            <a:off x="6096000" y="3124200"/>
            <a:ext cx="304800" cy="1984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6096000" y="12192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86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2590800" y="4572000"/>
            <a:ext cx="990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100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2514600" y="49530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-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2819400" y="49530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57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 rot="10800000" flipV="1">
            <a:off x="3048000" y="4114800"/>
            <a:ext cx="6096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</a:rPr>
              <a:t>10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 rot="10800000" flipV="1">
            <a:off x="3200400" y="54102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3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5" name="34 - Έλλειψη"/>
          <p:cNvSpPr/>
          <p:nvPr/>
        </p:nvSpPr>
        <p:spPr>
          <a:xfrm>
            <a:off x="2743200" y="4495800"/>
            <a:ext cx="457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6" name="35 - Ορθογώνιο"/>
          <p:cNvSpPr/>
          <p:nvPr/>
        </p:nvSpPr>
        <p:spPr>
          <a:xfrm rot="10800000" flipV="1">
            <a:off x="2590800" y="41148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9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 rot="10800000" flipV="1">
            <a:off x="2819400" y="54102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4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3962400" y="4495800"/>
            <a:ext cx="990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100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3733800" y="48768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-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4191000" y="48768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86</a:t>
            </a:r>
            <a:endParaRPr lang="el-GR" sz="3600" dirty="0">
              <a:solidFill>
                <a:schemeClr val="tx1"/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>
            <a:off x="2438400" y="53340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Ορθογώνιο"/>
          <p:cNvSpPr/>
          <p:nvPr/>
        </p:nvSpPr>
        <p:spPr>
          <a:xfrm rot="10800000" flipV="1">
            <a:off x="4495800" y="4114800"/>
            <a:ext cx="6096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</a:rPr>
              <a:t>10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 rot="10800000" flipV="1">
            <a:off x="4648200" y="53340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4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 rot="10800000" flipV="1">
            <a:off x="4038600" y="41148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9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 rot="10800000" flipV="1">
            <a:off x="4191000" y="53340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048000" y="35814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Έλλειψη"/>
          <p:cNvSpPr/>
          <p:nvPr/>
        </p:nvSpPr>
        <p:spPr>
          <a:xfrm>
            <a:off x="4038600" y="44196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228600"/>
            <a:ext cx="6553200" cy="6629400"/>
          </a:xfrm>
          <a:noFill/>
        </p:spPr>
      </p:pic>
      <p:sp>
        <p:nvSpPr>
          <p:cNvPr id="4099" name="1 - Τίτλος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pPr algn="l"/>
            <a:r>
              <a:rPr lang="el-GR" smtClean="0"/>
              <a:t>Βιβλίο Μαθητη κεφ. 37</a:t>
            </a: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2667000" y="1143000"/>
            <a:ext cx="2286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>
            <a:off x="3429000" y="1447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3352800" y="1219200"/>
            <a:ext cx="2286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10 - Έλλειψη"/>
          <p:cNvSpPr/>
          <p:nvPr/>
        </p:nvSpPr>
        <p:spPr>
          <a:xfrm>
            <a:off x="1981200" y="1143000"/>
            <a:ext cx="533400" cy="228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 flipH="1">
            <a:off x="4495800" y="16002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12 - Ορθογώνιο"/>
          <p:cNvSpPr/>
          <p:nvPr/>
        </p:nvSpPr>
        <p:spPr>
          <a:xfrm flipH="1">
            <a:off x="4495800" y="18288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13 - Ορθογώνιο"/>
          <p:cNvSpPr/>
          <p:nvPr/>
        </p:nvSpPr>
        <p:spPr>
          <a:xfrm flipH="1">
            <a:off x="4572000" y="19812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" name="14 - Ορθογώνιο"/>
          <p:cNvSpPr/>
          <p:nvPr/>
        </p:nvSpPr>
        <p:spPr>
          <a:xfrm flipH="1">
            <a:off x="4495800" y="22098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15 - Βέλος προς τα επάνω"/>
          <p:cNvSpPr/>
          <p:nvPr/>
        </p:nvSpPr>
        <p:spPr>
          <a:xfrm>
            <a:off x="1143000" y="1981200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7" name="16 - Ορθογώνιο"/>
          <p:cNvSpPr/>
          <p:nvPr/>
        </p:nvSpPr>
        <p:spPr>
          <a:xfrm>
            <a:off x="5029200" y="23622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8" name="17 - Ορθογώνιο"/>
          <p:cNvSpPr/>
          <p:nvPr/>
        </p:nvSpPr>
        <p:spPr>
          <a:xfrm flipH="1">
            <a:off x="2971800" y="35814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9" name="18 - Ορθογώνιο"/>
          <p:cNvSpPr/>
          <p:nvPr/>
        </p:nvSpPr>
        <p:spPr>
          <a:xfrm flipH="1">
            <a:off x="3048000" y="38100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19 - Ορθογώνιο"/>
          <p:cNvSpPr/>
          <p:nvPr/>
        </p:nvSpPr>
        <p:spPr>
          <a:xfrm flipH="1">
            <a:off x="3429000" y="40386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20 - Ορθογώνιο"/>
          <p:cNvSpPr/>
          <p:nvPr/>
        </p:nvSpPr>
        <p:spPr>
          <a:xfrm flipH="1">
            <a:off x="4876800" y="3429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2" name="21 - Ορθογώνιο"/>
          <p:cNvSpPr/>
          <p:nvPr/>
        </p:nvSpPr>
        <p:spPr>
          <a:xfrm flipH="1">
            <a:off x="5486400" y="3429000"/>
            <a:ext cx="457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4" name="23 - Ορθογώνιο"/>
          <p:cNvSpPr/>
          <p:nvPr/>
        </p:nvSpPr>
        <p:spPr>
          <a:xfrm flipH="1">
            <a:off x="4876800" y="37338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24 - Ορθογώνιο"/>
          <p:cNvSpPr/>
          <p:nvPr/>
        </p:nvSpPr>
        <p:spPr>
          <a:xfrm flipH="1">
            <a:off x="5562600" y="37338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25 - Ορθογώνιο"/>
          <p:cNvSpPr/>
          <p:nvPr/>
        </p:nvSpPr>
        <p:spPr>
          <a:xfrm flipH="1">
            <a:off x="4876800" y="39624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" name="26 - Ορθογώνιο"/>
          <p:cNvSpPr/>
          <p:nvPr/>
        </p:nvSpPr>
        <p:spPr>
          <a:xfrm flipH="1">
            <a:off x="5486400" y="3886200"/>
            <a:ext cx="457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8" name="27 - Ορθογώνιο"/>
          <p:cNvSpPr/>
          <p:nvPr/>
        </p:nvSpPr>
        <p:spPr>
          <a:xfrm flipH="1">
            <a:off x="4876800" y="41910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" name="28 - Ορθογώνιο"/>
          <p:cNvSpPr/>
          <p:nvPr/>
        </p:nvSpPr>
        <p:spPr>
          <a:xfrm flipH="1">
            <a:off x="5562600" y="41910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4724400" y="44196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5486400" y="44196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2971800" y="5334000"/>
            <a:ext cx="4572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2590800" y="55626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-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 flipH="1">
            <a:off x="3124200" y="5715000"/>
            <a:ext cx="2286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2514600" y="59436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 flipH="1">
            <a:off x="3124200" y="5029200"/>
            <a:ext cx="457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39" name="38 - Ορθογώνιο"/>
          <p:cNvSpPr/>
          <p:nvPr/>
        </p:nvSpPr>
        <p:spPr>
          <a:xfrm flipH="1">
            <a:off x="2743200" y="4953000"/>
            <a:ext cx="381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3200400" y="6019800"/>
            <a:ext cx="457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1" name="40 - Ορθογώνιο"/>
          <p:cNvSpPr/>
          <p:nvPr/>
        </p:nvSpPr>
        <p:spPr>
          <a:xfrm flipH="1">
            <a:off x="2743200" y="5943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9" grpId="0" animBg="1"/>
      <p:bldP spid="40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381000"/>
            <a:ext cx="8610600" cy="3352800"/>
          </a:xfr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0"/>
            <a:ext cx="3905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114800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4572000"/>
            <a:ext cx="4095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762000" y="45720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+</a:t>
            </a:r>
            <a:endParaRPr lang="el-GR" sz="4400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5257800" y="48006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 rot="10800000" flipV="1">
            <a:off x="1219200" y="50292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" name="10 - Ορθογώνιο"/>
          <p:cNvSpPr/>
          <p:nvPr/>
        </p:nvSpPr>
        <p:spPr>
          <a:xfrm rot="10800000" flipV="1">
            <a:off x="990600" y="34290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 rot="10800000" flipV="1">
            <a:off x="838200" y="50292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12 - Έλλειψη"/>
          <p:cNvSpPr/>
          <p:nvPr/>
        </p:nvSpPr>
        <p:spPr>
          <a:xfrm>
            <a:off x="2362200" y="2133600"/>
            <a:ext cx="990600" cy="457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4" name="13 - Ορθογώνιο"/>
          <p:cNvSpPr/>
          <p:nvPr/>
        </p:nvSpPr>
        <p:spPr>
          <a:xfrm>
            <a:off x="5638800" y="40386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90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5105400" y="4419600"/>
            <a:ext cx="381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rgbClr val="FF0000"/>
                </a:solidFill>
              </a:rPr>
              <a:t>-</a:t>
            </a:r>
            <a:endParaRPr lang="el-GR" sz="48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638800" y="4419600"/>
            <a:ext cx="762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>
                <a:solidFill>
                  <a:schemeClr val="tx1"/>
                </a:solidFill>
              </a:rPr>
              <a:t>77</a:t>
            </a:r>
          </a:p>
        </p:txBody>
      </p:sp>
      <p:sp>
        <p:nvSpPr>
          <p:cNvPr id="18" name="17 - Ορθογώνιο"/>
          <p:cNvSpPr/>
          <p:nvPr/>
        </p:nvSpPr>
        <p:spPr>
          <a:xfrm rot="10800000" flipV="1">
            <a:off x="5943600" y="3657600"/>
            <a:ext cx="6096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</a:rPr>
              <a:t>10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 flipH="1">
            <a:off x="5562600" y="3657600"/>
            <a:ext cx="381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" name="19 - Ορθογώνιο"/>
          <p:cNvSpPr/>
          <p:nvPr/>
        </p:nvSpPr>
        <p:spPr>
          <a:xfrm rot="10800000" flipV="1">
            <a:off x="5943600" y="4800600"/>
            <a:ext cx="6096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" name="20 - Ορθογώνιο"/>
          <p:cNvSpPr/>
          <p:nvPr/>
        </p:nvSpPr>
        <p:spPr>
          <a:xfrm rot="10800000" flipV="1">
            <a:off x="5562600" y="4800600"/>
            <a:ext cx="381000" cy="35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</a:rPr>
              <a:t>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1600200" y="50292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μαθητές πήγαν στο θέατρο.</a:t>
            </a:r>
          </a:p>
        </p:txBody>
      </p:sp>
      <p:sp>
        <p:nvSpPr>
          <p:cNvPr id="23" name="22 - Έλλειψη"/>
          <p:cNvSpPr/>
          <p:nvPr/>
        </p:nvSpPr>
        <p:spPr>
          <a:xfrm>
            <a:off x="4572000" y="2819400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4" name="23 - Ορθογώνιο"/>
          <p:cNvSpPr/>
          <p:nvPr/>
        </p:nvSpPr>
        <p:spPr>
          <a:xfrm>
            <a:off x="6629400" y="48006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dirty="0">
                <a:solidFill>
                  <a:schemeClr val="tx1"/>
                </a:solidFill>
              </a:rPr>
              <a:t>Δάσκαλοι πήγαν στο θέατρο</a:t>
            </a:r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685800" y="4953000"/>
            <a:ext cx="13716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91</Words>
  <Application>Microsoft Office PowerPoint</Application>
  <PresentationFormat>Προβολή στην οθόνη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Calibri</vt:lpstr>
      <vt:lpstr>Arial</vt:lpstr>
      <vt:lpstr>Θέμα του Office</vt:lpstr>
      <vt:lpstr>Διαφάνεια 1</vt:lpstr>
      <vt:lpstr>Διαφάνεια 2</vt:lpstr>
      <vt:lpstr>Βιβλίο Μαθητη κεφ. 37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andreas</dc:creator>
  <cp:lastModifiedBy>andreas</cp:lastModifiedBy>
  <cp:revision>13</cp:revision>
  <dcterms:created xsi:type="dcterms:W3CDTF">2021-03-08T04:34:29Z</dcterms:created>
  <dcterms:modified xsi:type="dcterms:W3CDTF">2021-03-08T06:58:43Z</dcterms:modified>
</cp:coreProperties>
</file>