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57" r:id="rId4"/>
    <p:sldId id="258" r:id="rId5"/>
    <p:sldId id="259" r:id="rId6"/>
    <p:sldId id="260" r:id="rId7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72" y="-3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5FE89-3369-4B4E-BF29-7A6E2CE0341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1643D-B736-49DB-948F-9D4F77F20BD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643D-B736-49DB-948F-9D4F77F20BDB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class\Desktop\ΡΑΒΔΟΓΡΑΜΜΑ-ΚΑΙΡΟΣ\IMG_20220301_122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class\Desktop\ΡΑΒΔΟΓΡΑΜΜΑ-ΚΑΙΡΟΣ\IMG_20220301_122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class\Desktop\ΡΑΒΔΟΓΡΑΜΜΑ-ΚΑΙΡΟΣ\IMG_20220301_123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class\Desktop\ΡΑΒΔΟΓΡΑΜΜΑ-ΚΑΙΡΟΣ\IMG_20220301_123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04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class\Desktop\ΡΑΒΔΟΓΡΑΜΜΑ-ΚΑΙΡΟΣ\IMG_20220301_150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0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class\Desktop\ΡΑΒΔΟΓΡΑΜΜΑ-ΚΑΙΡΟΣ\IMG_20220301_151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18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PresentationFormat>Προβολή στην οθόνη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class</dc:creator>
  <cp:lastModifiedBy>class</cp:lastModifiedBy>
  <cp:revision>2</cp:revision>
  <dcterms:created xsi:type="dcterms:W3CDTF">2022-03-01T13:19:29Z</dcterms:created>
  <dcterms:modified xsi:type="dcterms:W3CDTF">2022-03-01T13:34:07Z</dcterms:modified>
</cp:coreProperties>
</file>