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832F-2479-4571-84B6-0EF443486D72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6492-1BFB-4721-87F3-219D69859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64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832F-2479-4571-84B6-0EF443486D72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6492-1BFB-4721-87F3-219D69859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241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832F-2479-4571-84B6-0EF443486D72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6492-1BFB-4721-87F3-219D69859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45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832F-2479-4571-84B6-0EF443486D72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6492-1BFB-4721-87F3-219D69859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149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832F-2479-4571-84B6-0EF443486D72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6492-1BFB-4721-87F3-219D69859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4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832F-2479-4571-84B6-0EF443486D72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6492-1BFB-4721-87F3-219D69859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22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832F-2479-4571-84B6-0EF443486D72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6492-1BFB-4721-87F3-219D69859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05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832F-2479-4571-84B6-0EF443486D72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6492-1BFB-4721-87F3-219D69859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9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832F-2479-4571-84B6-0EF443486D72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6492-1BFB-4721-87F3-219D69859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62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832F-2479-4571-84B6-0EF443486D72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6492-1BFB-4721-87F3-219D69859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75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832F-2479-4571-84B6-0EF443486D72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6492-1BFB-4721-87F3-219D69859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497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D832F-2479-4571-84B6-0EF443486D72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6492-1BFB-4721-87F3-219D69859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41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515288"/>
            <a:ext cx="8223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1.Why does the text mention the world’s increasing population?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7059613" cy="6397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41" y="2602293"/>
            <a:ext cx="6413500" cy="6397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41" y="3863818"/>
            <a:ext cx="8016875" cy="6397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41" y="5125342"/>
            <a:ext cx="7102475" cy="6397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676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3568" y="332656"/>
            <a:ext cx="6678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u="sng" dirty="0" smtClean="0"/>
              <a:t>2.What is the most suitable title for the paragraph?</a:t>
            </a:r>
            <a:endParaRPr lang="en-GB" sz="2400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78" y="1124744"/>
            <a:ext cx="2835275" cy="4937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78" y="2132856"/>
            <a:ext cx="2384425" cy="4937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78" y="3140968"/>
            <a:ext cx="2305050" cy="4937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78" y="4149080"/>
            <a:ext cx="2286000" cy="4937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53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0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3568" y="332656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u="sng" dirty="0" smtClean="0"/>
              <a:t>3.How could the disappearance of one species affect other species on that area?</a:t>
            </a:r>
            <a:endParaRPr lang="en-GB" sz="2400" u="sn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3683000" cy="4937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44891"/>
            <a:ext cx="5170487" cy="4937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77006"/>
            <a:ext cx="6370637" cy="4937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509120"/>
            <a:ext cx="3743325" cy="4937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436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0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0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34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</dc:creator>
  <cp:lastModifiedBy>olga</cp:lastModifiedBy>
  <cp:revision>3</cp:revision>
  <dcterms:created xsi:type="dcterms:W3CDTF">2018-06-18T14:53:45Z</dcterms:created>
  <dcterms:modified xsi:type="dcterms:W3CDTF">2018-06-18T15:17:14Z</dcterms:modified>
</cp:coreProperties>
</file>