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96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A4BD18-E3AF-4A40-AD43-C68B6C9F0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4F5B2F0-872C-439F-82CF-A76724551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F15ECA3-C1AF-4676-8FF9-51FB5970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CC39-3935-4615-A890-4634B8A35546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0D3FAA8-5B50-4D57-A2FD-09FCF4C7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F6A49EA-A426-4C4A-805B-8A46931B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BB7-DE70-47C2-ADBB-FC64BEA6A3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998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F36813-4471-4330-B76B-C4030934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2A78635-4525-4DFB-93FF-1198C3DED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7AA1869-CAA6-4EA3-8003-20D7E266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CC39-3935-4615-A890-4634B8A35546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37CCA83-BCBF-43B1-91E0-AF34E2F4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CB5AB1-8D85-4E09-8C1A-1B494B38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BB7-DE70-47C2-ADBB-FC64BEA6A3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596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B4E8A1F-AF32-4DD5-BAC7-B0DBCFA84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7B8A18C-5688-4069-A1C0-B6B2C799C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25AC51-7E47-4DE4-B436-5C54C5D4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CC39-3935-4615-A890-4634B8A35546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9DE8C20-3F7A-458A-89FA-86F76C5C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73787D6-0E18-4CEB-BA50-57732429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BB7-DE70-47C2-ADBB-FC64BEA6A3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268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CA1761-AA5C-4D66-8911-3796F64A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572EE3-7FD2-498E-BF6E-94A8B8653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CAA248C-D668-4477-8974-90DB7741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CC39-3935-4615-A890-4634B8A35546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D55253A-808E-4A05-8BFC-C9A7358CF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6935BB4-9E64-4E0D-AD04-7E2AEEDF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BB7-DE70-47C2-ADBB-FC64BEA6A3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481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BBDDCC-BC0F-4DF4-B857-F20E933C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DBE44AD-6302-48F6-9359-69C4863E1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CF3D37A-44AB-4C70-BB31-2DE99539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CC39-3935-4615-A890-4634B8A35546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76EEBA9-D903-4809-9691-DF8E48FD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415172-CD42-43B0-A8D7-386AD8404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BB7-DE70-47C2-ADBB-FC64BEA6A3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185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4E8143-5A49-45BB-B98D-FC11D9454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67B031-F4E5-4A46-9B6A-812A901FA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07EE7CE-574C-47EB-8017-AF8E795C7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0C518DA-7F46-4F98-A22B-DF3950CC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CC39-3935-4615-A890-4634B8A35546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647B0C4-948B-49EE-A1E4-D1C2F3D95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6B97ED8-6700-444B-AE8C-4043972E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BB7-DE70-47C2-ADBB-FC64BEA6A3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84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23617F-7A55-444A-9AC3-FC3336E7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13B8472-A561-45A0-B394-3FF985D70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436B835-0D51-473A-9188-598157F20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F92B0A7-87E9-478E-8113-87033DF9D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D166811-43CB-42A2-83DE-3EBC49AC27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E02DB55-9962-44B0-AED5-2259829E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CC39-3935-4615-A890-4634B8A35546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DFBA3A6-BE29-491B-8482-FDBDB75C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018048B-816C-4198-9CDE-9009BD12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BB7-DE70-47C2-ADBB-FC64BEA6A3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88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50FDA4-CFBC-48F6-BF2E-2C5DB307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5AC5FEC-0B33-42EE-8B46-9B9CF631D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CC39-3935-4615-A890-4634B8A35546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73336AA-1CEF-4A72-B84F-48A25B819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06CC13C-9A77-48C6-A1DC-48031803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BB7-DE70-47C2-ADBB-FC64BEA6A3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946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DD518BC-8A2B-46F9-82CC-972CCF75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CC39-3935-4615-A890-4634B8A35546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F93D372-80D0-4126-9C79-B555B06B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23F931E-282C-4C0E-8BB3-8360626E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BB7-DE70-47C2-ADBB-FC64BEA6A3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675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E27429-FD4D-4BCC-9638-4F2A5609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F85D22-35C7-4460-913D-4F53BD3FD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5946F29-F616-4DD1-AE56-238F84C9A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08EED43-90E8-4C08-B40E-AB5024AA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CC39-3935-4615-A890-4634B8A35546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5CC194D-1B72-4709-A4DA-2A018375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08DCB3D-5748-415D-AFB2-355DBFC0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BB7-DE70-47C2-ADBB-FC64BEA6A3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31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7FA2FD-D5D4-4147-A481-D748B2B7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3F867CB-5824-490F-BBBB-EDC3515F7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66495DA-DB02-49D0-8E3C-96F7144AE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F8969EE-9946-4453-92D5-7CA40892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CC39-3935-4615-A890-4634B8A35546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2588DA6-2D8B-4EFB-8C18-A88BD723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4AA19F5-85E8-490F-9DF8-E5FD6B389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CBB7-DE70-47C2-ADBB-FC64BEA6A3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348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DBB772A-35CA-4E8D-B2E2-3C92B9F7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7AE29E-889A-49EA-B5AA-1B86FF3E3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4E316CA-35A9-4837-AAD5-B9435957D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8CC39-3935-4615-A890-4634B8A35546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94DD62-BD5A-44DB-860A-F4BA6D748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E61E8AC-520D-4FB6-892A-630B57E2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8CBB7-DE70-47C2-ADBB-FC64BEA6A3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8335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F7D50C-EFF2-437F-B8F1-46EA9BB2D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Άλμπουμ φωτογραφιών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5BB0125-2967-4D80-8EF3-4F52D8293B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/>
              <a:t>του χρήστη </a:t>
            </a:r>
            <a:r>
              <a:rPr lang="de-DE"/>
              <a:t>ioannis diakomanolis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514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8279457_194490874639887_3903566448111785304_n (1)">
            <a:extLst>
              <a:ext uri="{FF2B5EF4-FFF2-40B4-BE49-F238E27FC236}">
                <a16:creationId xmlns:a16="http://schemas.microsoft.com/office/drawing/2014/main" id="{6F3806FF-9378-4477-BD81-CD17FC8074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7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4131297_152628092159499_256998633199108664_n">
            <a:extLst>
              <a:ext uri="{FF2B5EF4-FFF2-40B4-BE49-F238E27FC236}">
                <a16:creationId xmlns:a16="http://schemas.microsoft.com/office/drawing/2014/main" id="{5C733197-CED7-42D6-B60F-A34A2921F0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5" y="0"/>
            <a:ext cx="5086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6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46950775_360555754700064_6678873766769983488_n">
            <a:extLst>
              <a:ext uri="{FF2B5EF4-FFF2-40B4-BE49-F238E27FC236}">
                <a16:creationId xmlns:a16="http://schemas.microsoft.com/office/drawing/2014/main" id="{B08AA72D-A662-4E75-87D6-FBE9607499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0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7867736_188023878619920_2615392707071185818_n">
            <a:extLst>
              <a:ext uri="{FF2B5EF4-FFF2-40B4-BE49-F238E27FC236}">
                <a16:creationId xmlns:a16="http://schemas.microsoft.com/office/drawing/2014/main" id="{50ECBFB4-BE83-4CD2-8803-74C9414514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9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33566834_231930540895920_5745301314326233088_n">
            <a:extLst>
              <a:ext uri="{FF2B5EF4-FFF2-40B4-BE49-F238E27FC236}">
                <a16:creationId xmlns:a16="http://schemas.microsoft.com/office/drawing/2014/main" id="{ABFB88CB-8A2A-4F8E-847F-B3A72D9A3F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1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1Α">
            <a:extLst>
              <a:ext uri="{FF2B5EF4-FFF2-40B4-BE49-F238E27FC236}">
                <a16:creationId xmlns:a16="http://schemas.microsoft.com/office/drawing/2014/main" id="{B6E965AC-044F-453C-BD44-36B8DF62B8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" y="0"/>
            <a:ext cx="10352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0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32857191_229328954489412_5554890179845554176_n">
            <a:extLst>
              <a:ext uri="{FF2B5EF4-FFF2-40B4-BE49-F238E27FC236}">
                <a16:creationId xmlns:a16="http://schemas.microsoft.com/office/drawing/2014/main" id="{0E05D81E-2995-4E27-98B3-0D3098A383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0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56353990_425041948251444_766251109391007744_n">
            <a:extLst>
              <a:ext uri="{FF2B5EF4-FFF2-40B4-BE49-F238E27FC236}">
                <a16:creationId xmlns:a16="http://schemas.microsoft.com/office/drawing/2014/main" id="{6BE8F735-520E-42FA-AB6A-1222B2D7AA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5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52402712_401332773955695_6878078279853539328_n">
            <a:extLst>
              <a:ext uri="{FF2B5EF4-FFF2-40B4-BE49-F238E27FC236}">
                <a16:creationId xmlns:a16="http://schemas.microsoft.com/office/drawing/2014/main" id="{78C74EB6-3CEE-4163-9D93-D63677D20C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5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7331648_182599475829027_6534174971683983959_n (1)">
            <a:extLst>
              <a:ext uri="{FF2B5EF4-FFF2-40B4-BE49-F238E27FC236}">
                <a16:creationId xmlns:a16="http://schemas.microsoft.com/office/drawing/2014/main" id="{602A7A68-A038-4F75-8FFA-C041143B90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7332568_182010349221273_4582423024333138493_n">
            <a:extLst>
              <a:ext uri="{FF2B5EF4-FFF2-40B4-BE49-F238E27FC236}">
                <a16:creationId xmlns:a16="http://schemas.microsoft.com/office/drawing/2014/main" id="{5DEA980D-72D3-46A1-9AA5-B979D9C1AF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7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33197390_231505054271802_7729194318061109248_n">
            <a:extLst>
              <a:ext uri="{FF2B5EF4-FFF2-40B4-BE49-F238E27FC236}">
                <a16:creationId xmlns:a16="http://schemas.microsoft.com/office/drawing/2014/main" id="{0A54C4C3-513F-46E3-901A-62187A1C09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6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8277232_194489667973341_420902300339636386_n">
            <a:extLst>
              <a:ext uri="{FF2B5EF4-FFF2-40B4-BE49-F238E27FC236}">
                <a16:creationId xmlns:a16="http://schemas.microsoft.com/office/drawing/2014/main" id="{271814CF-938D-4E7A-B8AF-6F4992844C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0172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 Light</vt:lpstr>
      <vt:lpstr>Calibri</vt:lpstr>
      <vt:lpstr>Arial</vt:lpstr>
      <vt:lpstr>Θέμα του Office</vt:lpstr>
      <vt:lpstr>Άλμπουμ φωτογραφιών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Άλμπουμ φωτογραφιών</dc:title>
  <dc:creator>ioannis diakomanolis</dc:creator>
  <cp:lastModifiedBy>ΔΗΜΗΤΡΙΟΣ ΔΡΟΓΙΔΗΣ</cp:lastModifiedBy>
  <cp:revision>2</cp:revision>
  <dcterms:created xsi:type="dcterms:W3CDTF">2021-03-24T07:47:23Z</dcterms:created>
  <dcterms:modified xsi:type="dcterms:W3CDTF">2021-03-24T11:32:50Z</dcterms:modified>
</cp:coreProperties>
</file>