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7" r:id="rId1"/>
    <p:sldMasterId id="2147484285" r:id="rId2"/>
    <p:sldMasterId id="2147484457" r:id="rId3"/>
    <p:sldMasterId id="2147484555" r:id="rId4"/>
    <p:sldMasterId id="2147484879" r:id="rId5"/>
    <p:sldMasterId id="2147484891" r:id="rId6"/>
    <p:sldMasterId id="2147484951" r:id="rId7"/>
    <p:sldMasterId id="2147484963" r:id="rId8"/>
    <p:sldMasterId id="2147485023" r:id="rId9"/>
    <p:sldMasterId id="2147485230" r:id="rId10"/>
    <p:sldMasterId id="2147485242" r:id="rId11"/>
  </p:sldMasterIdLst>
  <p:notesMasterIdLst>
    <p:notesMasterId r:id="rId31"/>
  </p:notesMasterIdLst>
  <p:handoutMasterIdLst>
    <p:handoutMasterId r:id="rId32"/>
  </p:handoutMasterIdLst>
  <p:sldIdLst>
    <p:sldId id="772" r:id="rId12"/>
    <p:sldId id="773" r:id="rId13"/>
    <p:sldId id="762" r:id="rId14"/>
    <p:sldId id="763" r:id="rId15"/>
    <p:sldId id="737" r:id="rId16"/>
    <p:sldId id="752" r:id="rId17"/>
    <p:sldId id="738" r:id="rId18"/>
    <p:sldId id="657" r:id="rId19"/>
    <p:sldId id="646" r:id="rId20"/>
    <p:sldId id="660" r:id="rId21"/>
    <p:sldId id="764" r:id="rId22"/>
    <p:sldId id="662" r:id="rId23"/>
    <p:sldId id="765" r:id="rId24"/>
    <p:sldId id="647" r:id="rId25"/>
    <p:sldId id="652" r:id="rId26"/>
    <p:sldId id="768" r:id="rId27"/>
    <p:sldId id="769" r:id="rId28"/>
    <p:sldId id="770" r:id="rId29"/>
    <p:sldId id="767" r:id="rId30"/>
  </p:sldIdLst>
  <p:sldSz cx="9144000" cy="6858000" type="screen4x3"/>
  <p:notesSz cx="6811963" cy="9942513"/>
  <p:defaultText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C142D"/>
    <a:srgbClr val="A92C17"/>
    <a:srgbClr val="FFFFCC"/>
    <a:srgbClr val="BC14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BC181E81-CF0E-4C82-BF49-0C57DCD6ED47}" type="datetimeFigureOut">
              <a:rPr lang="en-US" smtClean="0"/>
              <a:pPr/>
              <a:t>3/9/2023</a:t>
            </a:fld>
            <a:endParaRPr lang="en-US"/>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36DA7915-4857-4A66-9121-E5C506F71406}" type="slidenum">
              <a:rPr lang="en-US" smtClean="0"/>
              <a:pPr/>
              <a:t>‹#›</a:t>
            </a:fld>
            <a:endParaRPr lang="en-US"/>
          </a:p>
        </p:txBody>
      </p:sp>
    </p:spTree>
    <p:extLst>
      <p:ext uri="{BB962C8B-B14F-4D97-AF65-F5344CB8AC3E}">
        <p14:creationId xmlns:p14="http://schemas.microsoft.com/office/powerpoint/2010/main" xmlns="" val="359620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8608E4CA-C5A5-4015-83CD-61E69A32162B}" type="datetimeFigureOut">
              <a:rPr lang="en-US" smtClean="0"/>
              <a:pPr/>
              <a:t>3/9/2023</a:t>
            </a:fld>
            <a:endParaRPr lang="en-US"/>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59A7C2A6-C29C-475F-8FA5-87D0F1D99C9A}" type="slidenum">
              <a:rPr lang="en-US" smtClean="0"/>
              <a:pPr/>
              <a:t>‹#›</a:t>
            </a:fld>
            <a:endParaRPr lang="en-US"/>
          </a:p>
        </p:txBody>
      </p:sp>
    </p:spTree>
    <p:extLst>
      <p:ext uri="{BB962C8B-B14F-4D97-AF65-F5344CB8AC3E}">
        <p14:creationId xmlns:p14="http://schemas.microsoft.com/office/powerpoint/2010/main" xmlns="" val="1326019886"/>
      </p:ext>
    </p:extLst>
  </p:cSld>
  <p:clrMap bg1="lt1" tx1="dk1" bg2="lt2" tx2="dk2" accent1="accent1" accent2="accent2" accent3="accent3" accent4="accent4" accent5="accent5" accent6="accent6" hlink="hlink" folHlink="folHlink"/>
  <p:notesStyle>
    <a:lvl1pPr marL="0" algn="l" defTabSz="909202" rtl="0" eaLnBrk="1" latinLnBrk="0" hangingPunct="1">
      <a:defRPr sz="1200" kern="1200">
        <a:solidFill>
          <a:schemeClr val="tx1"/>
        </a:solidFill>
        <a:latin typeface="+mn-lt"/>
        <a:ea typeface="+mn-ea"/>
        <a:cs typeface="+mn-cs"/>
      </a:defRPr>
    </a:lvl1pPr>
    <a:lvl2pPr marL="454599" algn="l" defTabSz="909202" rtl="0" eaLnBrk="1" latinLnBrk="0" hangingPunct="1">
      <a:defRPr sz="1200" kern="1200">
        <a:solidFill>
          <a:schemeClr val="tx1"/>
        </a:solidFill>
        <a:latin typeface="+mn-lt"/>
        <a:ea typeface="+mn-ea"/>
        <a:cs typeface="+mn-cs"/>
      </a:defRPr>
    </a:lvl2pPr>
    <a:lvl3pPr marL="909202" algn="l" defTabSz="909202" rtl="0" eaLnBrk="1" latinLnBrk="0" hangingPunct="1">
      <a:defRPr sz="1200" kern="1200">
        <a:solidFill>
          <a:schemeClr val="tx1"/>
        </a:solidFill>
        <a:latin typeface="+mn-lt"/>
        <a:ea typeface="+mn-ea"/>
        <a:cs typeface="+mn-cs"/>
      </a:defRPr>
    </a:lvl3pPr>
    <a:lvl4pPr marL="1363805" algn="l" defTabSz="909202" rtl="0" eaLnBrk="1" latinLnBrk="0" hangingPunct="1">
      <a:defRPr sz="1200" kern="1200">
        <a:solidFill>
          <a:schemeClr val="tx1"/>
        </a:solidFill>
        <a:latin typeface="+mn-lt"/>
        <a:ea typeface="+mn-ea"/>
        <a:cs typeface="+mn-cs"/>
      </a:defRPr>
    </a:lvl4pPr>
    <a:lvl5pPr marL="1818402" algn="l" defTabSz="909202" rtl="0" eaLnBrk="1" latinLnBrk="0" hangingPunct="1">
      <a:defRPr sz="1200" kern="1200">
        <a:solidFill>
          <a:schemeClr val="tx1"/>
        </a:solidFill>
        <a:latin typeface="+mn-lt"/>
        <a:ea typeface="+mn-ea"/>
        <a:cs typeface="+mn-cs"/>
      </a:defRPr>
    </a:lvl5pPr>
    <a:lvl6pPr marL="2273006" algn="l" defTabSz="909202" rtl="0" eaLnBrk="1" latinLnBrk="0" hangingPunct="1">
      <a:defRPr sz="1200" kern="1200">
        <a:solidFill>
          <a:schemeClr val="tx1"/>
        </a:solidFill>
        <a:latin typeface="+mn-lt"/>
        <a:ea typeface="+mn-ea"/>
        <a:cs typeface="+mn-cs"/>
      </a:defRPr>
    </a:lvl6pPr>
    <a:lvl7pPr marL="2727604" algn="l" defTabSz="909202" rtl="0" eaLnBrk="1" latinLnBrk="0" hangingPunct="1">
      <a:defRPr sz="1200" kern="1200">
        <a:solidFill>
          <a:schemeClr val="tx1"/>
        </a:solidFill>
        <a:latin typeface="+mn-lt"/>
        <a:ea typeface="+mn-ea"/>
        <a:cs typeface="+mn-cs"/>
      </a:defRPr>
    </a:lvl7pPr>
    <a:lvl8pPr marL="3182195" algn="l" defTabSz="909202" rtl="0" eaLnBrk="1" latinLnBrk="0" hangingPunct="1">
      <a:defRPr sz="1200" kern="1200">
        <a:solidFill>
          <a:schemeClr val="tx1"/>
        </a:solidFill>
        <a:latin typeface="+mn-lt"/>
        <a:ea typeface="+mn-ea"/>
        <a:cs typeface="+mn-cs"/>
      </a:defRPr>
    </a:lvl8pPr>
    <a:lvl9pPr marL="3636802" algn="l" defTabSz="90920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4.wmf"/><Relationship Id="rId4" Type="http://schemas.openxmlformats.org/officeDocument/2006/relationships/image" Target="../media/image6.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8"/>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2"/>
            <a:ext cx="6400800" cy="1752600"/>
          </a:xfrm>
        </p:spPr>
        <p:txBody>
          <a:bodyPr/>
          <a:lstStyle>
            <a:lvl1pPr marL="0" indent="0" algn="ctr">
              <a:buNone/>
              <a:defRPr/>
            </a:lvl1pPr>
            <a:lvl2pPr marL="454599" indent="0" algn="ctr">
              <a:buNone/>
              <a:defRPr/>
            </a:lvl2pPr>
            <a:lvl3pPr marL="909202" indent="0" algn="ctr">
              <a:buNone/>
              <a:defRPr/>
            </a:lvl3pPr>
            <a:lvl4pPr marL="1363805" indent="0" algn="ctr">
              <a:buNone/>
              <a:defRPr/>
            </a:lvl4pPr>
            <a:lvl5pPr marL="1818402" indent="0" algn="ctr">
              <a:buNone/>
              <a:defRPr/>
            </a:lvl5pPr>
            <a:lvl6pPr marL="2273006" indent="0" algn="ctr">
              <a:buNone/>
              <a:defRPr/>
            </a:lvl6pPr>
            <a:lvl7pPr marL="2727604" indent="0" algn="ctr">
              <a:buNone/>
              <a:defRPr/>
            </a:lvl7pPr>
            <a:lvl8pPr marL="3182195" indent="0" algn="ctr">
              <a:buNone/>
              <a:defRPr/>
            </a:lvl8pPr>
            <a:lvl9pPr marL="3636802"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ECC9D989-0E89-4148-9196-AD7C0A9085D6}"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6CB48ABA-E61D-48E3-A555-E1C185DBE806}"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2" descr="PPT_titel_med_sr"/>
          <p:cNvPicPr>
            <a:picLocks noChangeAspect="1" noChangeArrowheads="1"/>
          </p:cNvPicPr>
          <p:nvPr userDrawn="1"/>
        </p:nvPicPr>
        <p:blipFill>
          <a:blip r:embed="rId2" cstate="print"/>
          <a:srcRect/>
          <a:stretch>
            <a:fillRect/>
          </a:stretch>
        </p:blipFill>
        <p:spPr bwMode="auto">
          <a:xfrm>
            <a:off x="-4763" y="0"/>
            <a:ext cx="9148763" cy="6864350"/>
          </a:xfrm>
          <a:prstGeom prst="rect">
            <a:avLst/>
          </a:prstGeom>
          <a:noFill/>
          <a:ln w="9525">
            <a:noFill/>
            <a:miter lim="800000"/>
            <a:headEnd/>
            <a:tailEnd/>
          </a:ln>
        </p:spPr>
      </p:pic>
      <p:pic>
        <p:nvPicPr>
          <p:cNvPr id="5" name="Picture 3" descr="PPT_innen_sr"/>
          <p:cNvPicPr>
            <a:picLocks noChangeAspect="1" noChangeArrowheads="1"/>
          </p:cNvPicPr>
          <p:nvPr userDrawn="1"/>
        </p:nvPicPr>
        <p:blipFill>
          <a:blip r:embed="rId3" cstate="print"/>
          <a:srcRect/>
          <a:stretch>
            <a:fillRect/>
          </a:stretch>
        </p:blipFill>
        <p:spPr bwMode="auto">
          <a:xfrm>
            <a:off x="0" y="4860925"/>
            <a:ext cx="9144000" cy="1997075"/>
          </a:xfrm>
          <a:prstGeom prst="rect">
            <a:avLst/>
          </a:prstGeom>
          <a:noFill/>
          <a:ln w="9525">
            <a:noFill/>
            <a:miter lim="800000"/>
            <a:headEnd/>
            <a:tailEnd/>
          </a:ln>
        </p:spPr>
      </p:pic>
      <p:pic>
        <p:nvPicPr>
          <p:cNvPr id="6" name="Picture 5" descr="logo_rechts_oben_80quality"/>
          <p:cNvPicPr>
            <a:picLocks noChangeAspect="1" noChangeArrowheads="1"/>
          </p:cNvPicPr>
          <p:nvPr/>
        </p:nvPicPr>
        <p:blipFill>
          <a:blip r:embed="rId4" cstate="print"/>
          <a:srcRect/>
          <a:stretch>
            <a:fillRect/>
          </a:stretch>
        </p:blipFill>
        <p:spPr bwMode="auto">
          <a:xfrm>
            <a:off x="7534275" y="0"/>
            <a:ext cx="1608138" cy="1404938"/>
          </a:xfrm>
          <a:prstGeom prst="rect">
            <a:avLst/>
          </a:prstGeom>
          <a:noFill/>
          <a:ln w="9525">
            <a:noFill/>
            <a:miter lim="800000"/>
            <a:headEnd/>
            <a:tailEnd/>
          </a:ln>
        </p:spPr>
      </p:pic>
      <p:pic>
        <p:nvPicPr>
          <p:cNvPr id="7" name="Picture 8" descr="logo_rechts_oben_80quality"/>
          <p:cNvPicPr>
            <a:picLocks noChangeAspect="1" noChangeArrowheads="1"/>
          </p:cNvPicPr>
          <p:nvPr userDrawn="1"/>
        </p:nvPicPr>
        <p:blipFill>
          <a:blip r:embed="rId4" cstate="print"/>
          <a:srcRect/>
          <a:stretch>
            <a:fillRect/>
          </a:stretch>
        </p:blipFill>
        <p:spPr bwMode="auto">
          <a:xfrm>
            <a:off x="7535863" y="0"/>
            <a:ext cx="1608137" cy="1404938"/>
          </a:xfrm>
          <a:prstGeom prst="rect">
            <a:avLst/>
          </a:prstGeom>
          <a:noFill/>
          <a:ln w="9525">
            <a:noFill/>
            <a:miter lim="800000"/>
            <a:headEnd/>
            <a:tailEnd/>
          </a:ln>
        </p:spPr>
      </p:pic>
      <p:pic>
        <p:nvPicPr>
          <p:cNvPr id="8" name="Picture 9"/>
          <p:cNvPicPr>
            <a:picLocks noChangeAspect="1" noChangeArrowheads="1"/>
          </p:cNvPicPr>
          <p:nvPr userDrawn="1"/>
        </p:nvPicPr>
        <p:blipFill>
          <a:blip r:embed="rId5" cstate="print"/>
          <a:srcRect r="975" b="-1633"/>
          <a:stretch>
            <a:fillRect/>
          </a:stretch>
        </p:blipFill>
        <p:spPr bwMode="auto">
          <a:xfrm>
            <a:off x="306388" y="317500"/>
            <a:ext cx="4354512" cy="2759075"/>
          </a:xfrm>
          <a:prstGeom prst="rect">
            <a:avLst/>
          </a:prstGeom>
          <a:solidFill>
            <a:schemeClr val="bg1"/>
          </a:solidFill>
          <a:ln w="38100">
            <a:solidFill>
              <a:srgbClr val="003A80"/>
            </a:solidFill>
            <a:miter lim="800000"/>
            <a:headEnd/>
            <a:tailEnd/>
          </a:ln>
        </p:spPr>
      </p:pic>
      <p:sp>
        <p:nvSpPr>
          <p:cNvPr id="8198" name="Rectangle 6"/>
          <p:cNvSpPr>
            <a:spLocks noGrp="1" noChangeArrowheads="1"/>
          </p:cNvSpPr>
          <p:nvPr>
            <p:ph type="ctrTitle"/>
          </p:nvPr>
        </p:nvSpPr>
        <p:spPr>
          <a:xfrm>
            <a:off x="381000" y="4330700"/>
            <a:ext cx="7772400" cy="488950"/>
          </a:xfrm>
        </p:spPr>
        <p:txBody>
          <a:bodyPr/>
          <a:lstStyle>
            <a:lvl1pPr>
              <a:defRPr/>
            </a:lvl1pPr>
          </a:lstStyle>
          <a:p>
            <a:r>
              <a:rPr lang="en-US"/>
              <a:t>Click to edit Master title style</a:t>
            </a:r>
          </a:p>
        </p:txBody>
      </p:sp>
      <p:sp>
        <p:nvSpPr>
          <p:cNvPr id="8199" name="Rectangle 7"/>
          <p:cNvSpPr>
            <a:spLocks noGrp="1" noChangeArrowheads="1"/>
          </p:cNvSpPr>
          <p:nvPr>
            <p:ph type="subTitle" idx="1"/>
          </p:nvPr>
        </p:nvSpPr>
        <p:spPr>
          <a:xfrm>
            <a:off x="369888" y="5062538"/>
            <a:ext cx="6400800" cy="457200"/>
          </a:xfrm>
        </p:spPr>
        <p:txBody>
          <a:bodyPr/>
          <a:lstStyle>
            <a:lvl1pPr marL="0" indent="0" algn="ctr">
              <a:buFontTx/>
              <a:buNone/>
              <a:defRPr/>
            </a:lvl1pPr>
          </a:lstStyle>
          <a:p>
            <a:r>
              <a:rPr lang="en-US"/>
              <a:t>Click to edit Master subtitle style</a:t>
            </a:r>
          </a:p>
        </p:txBody>
      </p:sp>
      <p:sp>
        <p:nvSpPr>
          <p:cNvPr id="9" name="Rectangle 4"/>
          <p:cNvSpPr>
            <a:spLocks noGrp="1" noChangeArrowheads="1"/>
          </p:cNvSpPr>
          <p:nvPr>
            <p:ph type="sldNum" sz="quarter" idx="10"/>
          </p:nvPr>
        </p:nvSpPr>
        <p:spPr>
          <a:xfrm>
            <a:off x="128588" y="6381750"/>
            <a:ext cx="1060450" cy="476250"/>
          </a:xfrm>
        </p:spPr>
        <p:txBody>
          <a:bodyPr/>
          <a:lstStyle>
            <a:lvl1pPr>
              <a:defRPr/>
            </a:lvl1pPr>
          </a:lstStyle>
          <a:p>
            <a:pPr>
              <a:defRPr/>
            </a:pPr>
            <a:fld id="{A252B22A-0216-4EC4-8510-56BF1F09850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5255255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sldNum" sz="quarter" idx="10"/>
          </p:nvPr>
        </p:nvSpPr>
        <p:spPr>
          <a:ln/>
        </p:spPr>
        <p:txBody>
          <a:bodyPr/>
          <a:lstStyle>
            <a:lvl1pPr>
              <a:defRPr/>
            </a:lvl1pPr>
          </a:lstStyle>
          <a:p>
            <a:pPr>
              <a:defRPr/>
            </a:pPr>
            <a:fld id="{DB1AD6A3-7E37-44E8-8BDE-E513C654A8C3}"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2269567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3"/>
          <p:cNvSpPr>
            <a:spLocks noGrp="1" noChangeArrowheads="1"/>
          </p:cNvSpPr>
          <p:nvPr>
            <p:ph type="sldNum" sz="quarter" idx="10"/>
          </p:nvPr>
        </p:nvSpPr>
        <p:spPr>
          <a:ln/>
        </p:spPr>
        <p:txBody>
          <a:bodyPr/>
          <a:lstStyle>
            <a:lvl1pPr>
              <a:defRPr/>
            </a:lvl1pPr>
          </a:lstStyle>
          <a:p>
            <a:pPr>
              <a:defRPr/>
            </a:pPr>
            <a:fld id="{5168A618-7443-406D-8AF8-CA6B7B2BF1EB}"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3960112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66738" y="1422400"/>
            <a:ext cx="3546475" cy="144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265613" y="1422400"/>
            <a:ext cx="3546475" cy="144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3"/>
          <p:cNvSpPr>
            <a:spLocks noGrp="1" noChangeArrowheads="1"/>
          </p:cNvSpPr>
          <p:nvPr>
            <p:ph type="sldNum" sz="quarter" idx="10"/>
          </p:nvPr>
        </p:nvSpPr>
        <p:spPr>
          <a:ln/>
        </p:spPr>
        <p:txBody>
          <a:bodyPr/>
          <a:lstStyle>
            <a:lvl1pPr>
              <a:defRPr/>
            </a:lvl1pPr>
          </a:lstStyle>
          <a:p>
            <a:pPr>
              <a:defRPr/>
            </a:pPr>
            <a:fld id="{E57BD519-8287-43F9-86EC-DD2EB4A6A27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514623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3"/>
          <p:cNvSpPr>
            <a:spLocks noGrp="1" noChangeArrowheads="1"/>
          </p:cNvSpPr>
          <p:nvPr>
            <p:ph type="sldNum" sz="quarter" idx="10"/>
          </p:nvPr>
        </p:nvSpPr>
        <p:spPr>
          <a:ln/>
        </p:spPr>
        <p:txBody>
          <a:bodyPr/>
          <a:lstStyle>
            <a:lvl1pPr>
              <a:defRPr/>
            </a:lvl1pPr>
          </a:lstStyle>
          <a:p>
            <a:pPr>
              <a:defRPr/>
            </a:pPr>
            <a:fld id="{A93203F7-D4AA-4CFB-A6E4-5A7E44BB8D51}"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1660966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3"/>
          <p:cNvSpPr>
            <a:spLocks noGrp="1" noChangeArrowheads="1"/>
          </p:cNvSpPr>
          <p:nvPr>
            <p:ph type="sldNum" sz="quarter" idx="10"/>
          </p:nvPr>
        </p:nvSpPr>
        <p:spPr>
          <a:ln/>
        </p:spPr>
        <p:txBody>
          <a:bodyPr/>
          <a:lstStyle>
            <a:lvl1pPr>
              <a:defRPr/>
            </a:lvl1pPr>
          </a:lstStyle>
          <a:p>
            <a:pPr>
              <a:defRPr/>
            </a:pPr>
            <a:fld id="{A562E3DA-0D5C-489B-8CA8-CB2167DFB84E}"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28710867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87E4CCFE-0BCF-44F9-A52E-781154FAC483}"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33060893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3"/>
          <p:cNvSpPr>
            <a:spLocks noGrp="1" noChangeArrowheads="1"/>
          </p:cNvSpPr>
          <p:nvPr>
            <p:ph type="sldNum" sz="quarter" idx="10"/>
          </p:nvPr>
        </p:nvSpPr>
        <p:spPr>
          <a:ln/>
        </p:spPr>
        <p:txBody>
          <a:bodyPr/>
          <a:lstStyle>
            <a:lvl1pPr>
              <a:defRPr/>
            </a:lvl1pPr>
          </a:lstStyle>
          <a:p>
            <a:pPr>
              <a:defRPr/>
            </a:pPr>
            <a:fld id="{706F41AD-A6EB-4EF2-A50F-7262D6686FC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1478002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3"/>
          <p:cNvSpPr>
            <a:spLocks noGrp="1" noChangeArrowheads="1"/>
          </p:cNvSpPr>
          <p:nvPr>
            <p:ph type="sldNum" sz="quarter" idx="10"/>
          </p:nvPr>
        </p:nvSpPr>
        <p:spPr>
          <a:ln/>
        </p:spPr>
        <p:txBody>
          <a:bodyPr/>
          <a:lstStyle>
            <a:lvl1pPr>
              <a:defRPr/>
            </a:lvl1pPr>
          </a:lstStyle>
          <a:p>
            <a:pPr>
              <a:defRPr/>
            </a:pPr>
            <a:fld id="{6304DFD6-7B97-460D-978A-A74B5AB66F0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24642940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sldNum" sz="quarter" idx="10"/>
          </p:nvPr>
        </p:nvSpPr>
        <p:spPr>
          <a:ln/>
        </p:spPr>
        <p:txBody>
          <a:bodyPr/>
          <a:lstStyle>
            <a:lvl1pPr>
              <a:defRPr/>
            </a:lvl1pPr>
          </a:lstStyle>
          <a:p>
            <a:pPr>
              <a:defRPr/>
            </a:pPr>
            <a:fld id="{891259D6-F4B5-4209-9BE2-3F3BC994FBA0}"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33626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1" y="254000"/>
            <a:ext cx="2057400" cy="5918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54000"/>
            <a:ext cx="6019800" cy="5918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14E8294E-9C46-497D-97A1-58A43F5E4876}"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5945188" y="590550"/>
            <a:ext cx="1866900" cy="227806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42900" y="590550"/>
            <a:ext cx="5449888" cy="22780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sldNum" sz="quarter" idx="10"/>
          </p:nvPr>
        </p:nvSpPr>
        <p:spPr>
          <a:ln/>
        </p:spPr>
        <p:txBody>
          <a:bodyPr/>
          <a:lstStyle>
            <a:lvl1pPr>
              <a:defRPr/>
            </a:lvl1pPr>
          </a:lstStyle>
          <a:p>
            <a:pPr>
              <a:defRPr/>
            </a:pPr>
            <a:fld id="{BE186319-DD5A-4C08-A4D4-E5007B2418B2}"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xmlns="" val="11378896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7049E2-CCEF-43D9-8D5D-26DDCD3BC21C}" type="datetime1">
              <a:rPr lang="en-GB" smtClean="0"/>
              <a:pPr/>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B58B-1209-4884-8B2D-4040F896BBEF}"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50536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1AAD73-0914-475F-86DA-FF5B76565238}" type="datetime1">
              <a:rPr lang="en-GB" smtClean="0"/>
              <a:pPr/>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3931371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058667-FAEE-4B9D-9844-7E94DF2590CB}" type="datetime1">
              <a:rPr lang="en-GB" smtClean="0"/>
              <a:pPr/>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B58B-1209-4884-8B2D-4040F896BBEF}"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02240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4A510-2C99-4C48-988E-E18B46ADB66D}" type="datetime1">
              <a:rPr lang="en-GB" smtClean="0"/>
              <a:pPr/>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14716914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3D9552-F11D-43F0-92D2-55F6E779CDDB}" type="datetime1">
              <a:rPr lang="en-GB" smtClean="0"/>
              <a:pPr/>
              <a:t>09/03/2023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2447564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320D56-653F-46E9-90E3-2CAC5AD6DA68}" type="datetime1">
              <a:rPr lang="en-GB" smtClean="0"/>
              <a:pPr/>
              <a:t>09/03/2023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12859710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B6EBE0-C5D1-4A0A-A0B1-6F9B604C4DCE}" type="datetime1">
              <a:rPr lang="en-GB" smtClean="0"/>
              <a:pPr/>
              <a:t>09/03/2023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35036293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1232A0-DC72-43BD-9EC4-9A1B5DBC79B9}" type="datetime1">
              <a:rPr lang="en-GB" smtClean="0"/>
              <a:pPr/>
              <a:t>09/03/2023</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28542924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B4646A-34EF-4D8C-85FA-6E95B2A93A5D}" type="datetime1">
              <a:rPr lang="en-GB" smtClean="0"/>
              <a:pPr/>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137804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8"/>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2"/>
            <a:ext cx="6400800" cy="1752600"/>
          </a:xfrm>
        </p:spPr>
        <p:txBody>
          <a:bodyPr/>
          <a:lstStyle>
            <a:lvl1pPr marL="0" indent="0" algn="ctr">
              <a:buNone/>
              <a:defRPr/>
            </a:lvl1pPr>
            <a:lvl2pPr marL="454599" indent="0" algn="ctr">
              <a:buNone/>
              <a:defRPr/>
            </a:lvl2pPr>
            <a:lvl3pPr marL="909202" indent="0" algn="ctr">
              <a:buNone/>
              <a:defRPr/>
            </a:lvl3pPr>
            <a:lvl4pPr marL="1363805" indent="0" algn="ctr">
              <a:buNone/>
              <a:defRPr/>
            </a:lvl4pPr>
            <a:lvl5pPr marL="1818402" indent="0" algn="ctr">
              <a:buNone/>
              <a:defRPr/>
            </a:lvl5pPr>
            <a:lvl6pPr marL="2273006" indent="0" algn="ctr">
              <a:buNone/>
              <a:defRPr/>
            </a:lvl6pPr>
            <a:lvl7pPr marL="2727604" indent="0" algn="ctr">
              <a:buNone/>
              <a:defRPr/>
            </a:lvl7pPr>
            <a:lvl8pPr marL="3182195" indent="0" algn="ctr">
              <a:buNone/>
              <a:defRPr/>
            </a:lvl8pPr>
            <a:lvl9pPr marL="3636802"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33341B6F-D9E5-4E02-80BC-90C8FEECE9A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D5ED8-B509-45E0-8723-14BAA30CADCB}" type="datetime1">
              <a:rPr lang="en-GB" smtClean="0"/>
              <a:pPr/>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12625793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5F174-B826-419A-9C26-04F441F62343}" type="datetime1">
              <a:rPr lang="en-GB" smtClean="0"/>
              <a:pPr/>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B58B-1209-4884-8B2D-4040F896BBEF}" type="slidenum">
              <a:rPr lang="en-GB" smtClean="0"/>
              <a:pPr/>
              <a:t>‹#›</a:t>
            </a:fld>
            <a:endParaRPr lang="en-GB"/>
          </a:p>
        </p:txBody>
      </p:sp>
    </p:spTree>
    <p:extLst>
      <p:ext uri="{BB962C8B-B14F-4D97-AF65-F5344CB8AC3E}">
        <p14:creationId xmlns:p14="http://schemas.microsoft.com/office/powerpoint/2010/main" xmlns="" val="1325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27CB9647-91D2-45FE-8C4A-CF870D2819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55"/>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8"/>
            <a:ext cx="7772400" cy="1500187"/>
          </a:xfrm>
        </p:spPr>
        <p:txBody>
          <a:bodyPr anchor="b"/>
          <a:lstStyle>
            <a:lvl1pPr marL="0" indent="0">
              <a:buNone/>
              <a:defRPr sz="2000"/>
            </a:lvl1pPr>
            <a:lvl2pPr marL="454599" indent="0">
              <a:buNone/>
              <a:defRPr sz="1800"/>
            </a:lvl2pPr>
            <a:lvl3pPr marL="909202" indent="0">
              <a:buNone/>
              <a:defRPr sz="1600"/>
            </a:lvl3pPr>
            <a:lvl4pPr marL="1363805" indent="0">
              <a:buNone/>
              <a:defRPr sz="1400"/>
            </a:lvl4pPr>
            <a:lvl5pPr marL="1818402" indent="0">
              <a:buNone/>
              <a:defRPr sz="1400"/>
            </a:lvl5pPr>
            <a:lvl6pPr marL="2273006" indent="0">
              <a:buNone/>
              <a:defRPr sz="1400"/>
            </a:lvl6pPr>
            <a:lvl7pPr marL="2727604" indent="0">
              <a:buNone/>
              <a:defRPr sz="1400"/>
            </a:lvl7pPr>
            <a:lvl8pPr marL="3182195" indent="0">
              <a:buNone/>
              <a:defRPr sz="1400"/>
            </a:lvl8pPr>
            <a:lvl9pPr marL="3636802"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CB6CDABC-4DDC-4FC7-8134-89F7E5B00F0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1905055"/>
            <a:ext cx="3657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724400" y="1905055"/>
            <a:ext cx="3657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42BE1F31-C3FC-4273-8A33-117E86C294C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7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8 - Θέση αριθμού διαφάνειας"/>
          <p:cNvSpPr>
            <a:spLocks noGrp="1"/>
          </p:cNvSpPr>
          <p:nvPr>
            <p:ph type="sldNum" sz="quarter" idx="12"/>
          </p:nvPr>
        </p:nvSpPr>
        <p:spPr/>
        <p:txBody>
          <a:bodyPr/>
          <a:lstStyle>
            <a:lvl1pPr>
              <a:defRPr smtClean="0"/>
            </a:lvl1pPr>
          </a:lstStyle>
          <a:p>
            <a:pPr>
              <a:defRPr/>
            </a:pPr>
            <a:fld id="{2040737C-7ECB-456F-BB42-306D47671F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3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4 - Θέση αριθμού διαφάνειας"/>
          <p:cNvSpPr>
            <a:spLocks noGrp="1"/>
          </p:cNvSpPr>
          <p:nvPr>
            <p:ph type="sldNum" sz="quarter" idx="12"/>
          </p:nvPr>
        </p:nvSpPr>
        <p:spPr/>
        <p:txBody>
          <a:bodyPr/>
          <a:lstStyle>
            <a:lvl1pPr>
              <a:defRPr smtClean="0"/>
            </a:lvl1pPr>
          </a:lstStyle>
          <a:p>
            <a:pPr>
              <a:defRPr/>
            </a:pPr>
            <a:fld id="{B3714D07-E37D-46A6-AE99-426B1360FEF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3 - Θέση αριθμού διαφάνειας"/>
          <p:cNvSpPr>
            <a:spLocks noGrp="1"/>
          </p:cNvSpPr>
          <p:nvPr>
            <p:ph type="sldNum" sz="quarter" idx="12"/>
          </p:nvPr>
        </p:nvSpPr>
        <p:spPr/>
        <p:txBody>
          <a:bodyPr/>
          <a:lstStyle>
            <a:lvl1pPr>
              <a:defRPr smtClean="0"/>
            </a:lvl1pPr>
          </a:lstStyle>
          <a:p>
            <a:pPr>
              <a:defRPr/>
            </a:pPr>
            <a:fld id="{2EA8700E-781D-4ABC-B527-AD6A5DCF161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5B9E6181-3116-43BE-B06D-3D293CFE6AB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4D81E91E-8DE1-4394-8792-03FA6871A76B}"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DD286B05-9FC6-4BCC-8419-A6CEC9829BB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0F1DA3AB-184C-4B7D-B87E-71F9559E4A9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86550" y="457202"/>
            <a:ext cx="1924050" cy="566896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457202"/>
            <a:ext cx="5619750" cy="56689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1C38C9CE-04C5-4622-810E-E860D05F70C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4599" indent="0" algn="ctr">
              <a:buNone/>
              <a:defRPr/>
            </a:lvl2pPr>
            <a:lvl3pPr marL="909202" indent="0" algn="ctr">
              <a:buNone/>
              <a:defRPr/>
            </a:lvl3pPr>
            <a:lvl4pPr marL="1363805" indent="0" algn="ctr">
              <a:buNone/>
              <a:defRPr/>
            </a:lvl4pPr>
            <a:lvl5pPr marL="1818402" indent="0" algn="ctr">
              <a:buNone/>
              <a:defRPr/>
            </a:lvl5pPr>
            <a:lvl6pPr marL="2273006" indent="0" algn="ctr">
              <a:buNone/>
              <a:defRPr/>
            </a:lvl6pPr>
            <a:lvl7pPr marL="2727604" indent="0" algn="ctr">
              <a:buNone/>
              <a:defRPr/>
            </a:lvl7pPr>
            <a:lvl8pPr marL="3182195" indent="0" algn="ctr">
              <a:buNone/>
              <a:defRPr/>
            </a:lvl8pPr>
            <a:lvl9pPr marL="363680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6159E81-0A3B-4660-806F-1CE51DC90291}"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332FC53-ECE2-4D85-8A1F-E0F2B13C1436}"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4599" indent="0">
              <a:buNone/>
              <a:defRPr sz="1800"/>
            </a:lvl2pPr>
            <a:lvl3pPr marL="909202" indent="0">
              <a:buNone/>
              <a:defRPr sz="1600"/>
            </a:lvl3pPr>
            <a:lvl4pPr marL="1363805" indent="0">
              <a:buNone/>
              <a:defRPr sz="1400"/>
            </a:lvl4pPr>
            <a:lvl5pPr marL="1818402" indent="0">
              <a:buNone/>
              <a:defRPr sz="1400"/>
            </a:lvl5pPr>
            <a:lvl6pPr marL="2273006" indent="0">
              <a:buNone/>
              <a:defRPr sz="1400"/>
            </a:lvl6pPr>
            <a:lvl7pPr marL="2727604" indent="0">
              <a:buNone/>
              <a:defRPr sz="1400"/>
            </a:lvl7pPr>
            <a:lvl8pPr marL="3182195" indent="0">
              <a:buNone/>
              <a:defRPr sz="1400"/>
            </a:lvl8pPr>
            <a:lvl9pPr marL="363680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8A23CEF-C1E9-4120-B3A8-9DB57B18DACA}"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4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4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99DC18D-DC29-4291-AA82-3E4E5FE1F895}"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2F839DA0-9D8C-450D-985B-09E759093A41}"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4" name="Footer Placeholder 3"/>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A8ABF702-7BCF-4CCB-81F8-F7E13F1E5831}"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695AE7FC-CAF8-41A3-A8E1-0080BD0F37BA}"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55"/>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8"/>
            <a:ext cx="7772400" cy="1500187"/>
          </a:xfrm>
        </p:spPr>
        <p:txBody>
          <a:bodyPr anchor="b"/>
          <a:lstStyle>
            <a:lvl1pPr marL="0" indent="0">
              <a:buNone/>
              <a:defRPr sz="2000"/>
            </a:lvl1pPr>
            <a:lvl2pPr marL="454599" indent="0">
              <a:buNone/>
              <a:defRPr sz="1800"/>
            </a:lvl2pPr>
            <a:lvl3pPr marL="909202" indent="0">
              <a:buNone/>
              <a:defRPr sz="1600"/>
            </a:lvl3pPr>
            <a:lvl4pPr marL="1363805" indent="0">
              <a:buNone/>
              <a:defRPr sz="1400"/>
            </a:lvl4pPr>
            <a:lvl5pPr marL="1818402" indent="0">
              <a:buNone/>
              <a:defRPr sz="1400"/>
            </a:lvl5pPr>
            <a:lvl6pPr marL="2273006" indent="0">
              <a:buNone/>
              <a:defRPr sz="1400"/>
            </a:lvl6pPr>
            <a:lvl7pPr marL="2727604" indent="0">
              <a:buNone/>
              <a:defRPr sz="1400"/>
            </a:lvl7pPr>
            <a:lvl8pPr marL="3182195" indent="0">
              <a:buNone/>
              <a:defRPr sz="1400"/>
            </a:lvl8pPr>
            <a:lvl9pPr marL="3636802"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08D1EE48-7414-4406-8F1B-35F21738AFA3}"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ED0E7B8-A6DD-4FAD-8E12-7E034FACDACF}"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6E7C0394-A59E-4069-B884-5034B3F83FDA}"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28845C-3171-49D6-8ACC-499E757A69E1}"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54000"/>
            <a:ext cx="2057400"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0"/>
            <a:ext cx="6019800"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DB039A5-D572-448B-8689-7446C99B59CF}"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8"/>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2"/>
            <a:ext cx="6400800" cy="1752600"/>
          </a:xfrm>
        </p:spPr>
        <p:txBody>
          <a:bodyPr/>
          <a:lstStyle>
            <a:lvl1pPr marL="0" indent="0" algn="ctr">
              <a:buNone/>
              <a:defRPr/>
            </a:lvl1pPr>
            <a:lvl2pPr marL="454599" indent="0" algn="ctr">
              <a:buNone/>
              <a:defRPr/>
            </a:lvl2pPr>
            <a:lvl3pPr marL="909202" indent="0" algn="ctr">
              <a:buNone/>
              <a:defRPr/>
            </a:lvl3pPr>
            <a:lvl4pPr marL="1363805" indent="0" algn="ctr">
              <a:buNone/>
              <a:defRPr/>
            </a:lvl4pPr>
            <a:lvl5pPr marL="1818402" indent="0" algn="ctr">
              <a:buNone/>
              <a:defRPr/>
            </a:lvl5pPr>
            <a:lvl6pPr marL="2273006" indent="0" algn="ctr">
              <a:buNone/>
              <a:defRPr/>
            </a:lvl6pPr>
            <a:lvl7pPr marL="2727604" indent="0" algn="ctr">
              <a:buNone/>
              <a:defRPr/>
            </a:lvl7pPr>
            <a:lvl8pPr marL="3182195" indent="0" algn="ctr">
              <a:buNone/>
              <a:defRPr/>
            </a:lvl8pPr>
            <a:lvl9pPr marL="3636802"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33341B6F-D9E5-4E02-80BC-90C8FEECE9A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27CB9647-91D2-45FE-8C4A-CF870D2819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55"/>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8"/>
            <a:ext cx="7772400" cy="1500187"/>
          </a:xfrm>
        </p:spPr>
        <p:txBody>
          <a:bodyPr anchor="b"/>
          <a:lstStyle>
            <a:lvl1pPr marL="0" indent="0">
              <a:buNone/>
              <a:defRPr sz="2000"/>
            </a:lvl1pPr>
            <a:lvl2pPr marL="454599" indent="0">
              <a:buNone/>
              <a:defRPr sz="1800"/>
            </a:lvl2pPr>
            <a:lvl3pPr marL="909202" indent="0">
              <a:buNone/>
              <a:defRPr sz="1600"/>
            </a:lvl3pPr>
            <a:lvl4pPr marL="1363805" indent="0">
              <a:buNone/>
              <a:defRPr sz="1400"/>
            </a:lvl4pPr>
            <a:lvl5pPr marL="1818402" indent="0">
              <a:buNone/>
              <a:defRPr sz="1400"/>
            </a:lvl5pPr>
            <a:lvl6pPr marL="2273006" indent="0">
              <a:buNone/>
              <a:defRPr sz="1400"/>
            </a:lvl6pPr>
            <a:lvl7pPr marL="2727604" indent="0">
              <a:buNone/>
              <a:defRPr sz="1400"/>
            </a:lvl7pPr>
            <a:lvl8pPr marL="3182195" indent="0">
              <a:buNone/>
              <a:defRPr sz="1400"/>
            </a:lvl8pPr>
            <a:lvl9pPr marL="3636802"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CB6CDABC-4DDC-4FC7-8134-89F7E5B00F0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1905055"/>
            <a:ext cx="3657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724400" y="1905055"/>
            <a:ext cx="3657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42BE1F31-C3FC-4273-8A33-117E86C294C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7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8 - Θέση αριθμού διαφάνειας"/>
          <p:cNvSpPr>
            <a:spLocks noGrp="1"/>
          </p:cNvSpPr>
          <p:nvPr>
            <p:ph type="sldNum" sz="quarter" idx="12"/>
          </p:nvPr>
        </p:nvSpPr>
        <p:spPr/>
        <p:txBody>
          <a:bodyPr/>
          <a:lstStyle>
            <a:lvl1pPr>
              <a:defRPr smtClean="0"/>
            </a:lvl1pPr>
          </a:lstStyle>
          <a:p>
            <a:pPr>
              <a:defRPr/>
            </a:pPr>
            <a:fld id="{2040737C-7ECB-456F-BB42-306D47671F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3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4 - Θέση αριθμού διαφάνειας"/>
          <p:cNvSpPr>
            <a:spLocks noGrp="1"/>
          </p:cNvSpPr>
          <p:nvPr>
            <p:ph type="sldNum" sz="quarter" idx="12"/>
          </p:nvPr>
        </p:nvSpPr>
        <p:spPr/>
        <p:txBody>
          <a:bodyPr/>
          <a:lstStyle>
            <a:lvl1pPr>
              <a:defRPr smtClean="0"/>
            </a:lvl1pPr>
          </a:lstStyle>
          <a:p>
            <a:pPr>
              <a:defRPr/>
            </a:pPr>
            <a:fld id="{B3714D07-E37D-46A6-AE99-426B1360FEF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4624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4624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9519D133-817A-470B-B8D0-39005DAC28BB}"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3 - Θέση αριθμού διαφάνειας"/>
          <p:cNvSpPr>
            <a:spLocks noGrp="1"/>
          </p:cNvSpPr>
          <p:nvPr>
            <p:ph type="sldNum" sz="quarter" idx="12"/>
          </p:nvPr>
        </p:nvSpPr>
        <p:spPr/>
        <p:txBody>
          <a:bodyPr/>
          <a:lstStyle>
            <a:lvl1pPr>
              <a:defRPr smtClean="0"/>
            </a:lvl1pPr>
          </a:lstStyle>
          <a:p>
            <a:pPr>
              <a:defRPr/>
            </a:pPr>
            <a:fld id="{2EA8700E-781D-4ABC-B527-AD6A5DCF161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5B9E6181-3116-43BE-B06D-3D293CFE6AB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DD286B05-9FC6-4BCC-8419-A6CEC9829BB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0F1DA3AB-184C-4B7D-B87E-71F9559E4A9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86550" y="457202"/>
            <a:ext cx="1924050" cy="566896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457202"/>
            <a:ext cx="5619750" cy="56689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5 - Θέση αριθμού διαφάνειας"/>
          <p:cNvSpPr>
            <a:spLocks noGrp="1"/>
          </p:cNvSpPr>
          <p:nvPr>
            <p:ph type="sldNum" sz="quarter" idx="12"/>
          </p:nvPr>
        </p:nvSpPr>
        <p:spPr/>
        <p:txBody>
          <a:bodyPr/>
          <a:lstStyle>
            <a:lvl1pPr>
              <a:defRPr smtClean="0"/>
            </a:lvl1pPr>
          </a:lstStyle>
          <a:p>
            <a:pPr>
              <a:defRPr/>
            </a:pPr>
            <a:fld id="{1C38C9CE-04C5-4622-810E-E860D05F70C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4599" indent="0" algn="ctr">
              <a:buNone/>
              <a:defRPr>
                <a:solidFill>
                  <a:schemeClr val="tx1">
                    <a:tint val="75000"/>
                  </a:schemeClr>
                </a:solidFill>
              </a:defRPr>
            </a:lvl2pPr>
            <a:lvl3pPr marL="909202" indent="0" algn="ctr">
              <a:buNone/>
              <a:defRPr>
                <a:solidFill>
                  <a:schemeClr val="tx1">
                    <a:tint val="75000"/>
                  </a:schemeClr>
                </a:solidFill>
              </a:defRPr>
            </a:lvl3pPr>
            <a:lvl4pPr marL="1363805" indent="0" algn="ctr">
              <a:buNone/>
              <a:defRPr>
                <a:solidFill>
                  <a:schemeClr val="tx1">
                    <a:tint val="75000"/>
                  </a:schemeClr>
                </a:solidFill>
              </a:defRPr>
            </a:lvl4pPr>
            <a:lvl5pPr marL="1818402" indent="0" algn="ctr">
              <a:buNone/>
              <a:defRPr>
                <a:solidFill>
                  <a:schemeClr val="tx1">
                    <a:tint val="75000"/>
                  </a:schemeClr>
                </a:solidFill>
              </a:defRPr>
            </a:lvl5pPr>
            <a:lvl6pPr marL="2273006" indent="0" algn="ctr">
              <a:buNone/>
              <a:defRPr>
                <a:solidFill>
                  <a:schemeClr val="tx1">
                    <a:tint val="75000"/>
                  </a:schemeClr>
                </a:solidFill>
              </a:defRPr>
            </a:lvl6pPr>
            <a:lvl7pPr marL="2727604" indent="0" algn="ctr">
              <a:buNone/>
              <a:defRPr>
                <a:solidFill>
                  <a:schemeClr val="tx1">
                    <a:tint val="75000"/>
                  </a:schemeClr>
                </a:solidFill>
              </a:defRPr>
            </a:lvl7pPr>
            <a:lvl8pPr marL="3182195" indent="0" algn="ctr">
              <a:buNone/>
              <a:defRPr>
                <a:solidFill>
                  <a:schemeClr val="tx1">
                    <a:tint val="75000"/>
                  </a:schemeClr>
                </a:solidFill>
              </a:defRPr>
            </a:lvl8pPr>
            <a:lvl9pPr marL="3636802"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968340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01631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4599" indent="0">
              <a:buNone/>
              <a:defRPr sz="1800">
                <a:solidFill>
                  <a:schemeClr val="tx1">
                    <a:tint val="75000"/>
                  </a:schemeClr>
                </a:solidFill>
              </a:defRPr>
            </a:lvl2pPr>
            <a:lvl3pPr marL="909202" indent="0">
              <a:buNone/>
              <a:defRPr sz="1600">
                <a:solidFill>
                  <a:schemeClr val="tx1">
                    <a:tint val="75000"/>
                  </a:schemeClr>
                </a:solidFill>
              </a:defRPr>
            </a:lvl3pPr>
            <a:lvl4pPr marL="1363805" indent="0">
              <a:buNone/>
              <a:defRPr sz="1400">
                <a:solidFill>
                  <a:schemeClr val="tx1">
                    <a:tint val="75000"/>
                  </a:schemeClr>
                </a:solidFill>
              </a:defRPr>
            </a:lvl4pPr>
            <a:lvl5pPr marL="1818402" indent="0">
              <a:buNone/>
              <a:defRPr sz="1400">
                <a:solidFill>
                  <a:schemeClr val="tx1">
                    <a:tint val="75000"/>
                  </a:schemeClr>
                </a:solidFill>
              </a:defRPr>
            </a:lvl5pPr>
            <a:lvl6pPr marL="2273006" indent="0">
              <a:buNone/>
              <a:defRPr sz="1400">
                <a:solidFill>
                  <a:schemeClr val="tx1">
                    <a:tint val="75000"/>
                  </a:schemeClr>
                </a:solidFill>
              </a:defRPr>
            </a:lvl6pPr>
            <a:lvl7pPr marL="2727604" indent="0">
              <a:buNone/>
              <a:defRPr sz="1400">
                <a:solidFill>
                  <a:schemeClr val="tx1">
                    <a:tint val="75000"/>
                  </a:schemeClr>
                </a:solidFill>
              </a:defRPr>
            </a:lvl7pPr>
            <a:lvl8pPr marL="3182195" indent="0">
              <a:buNone/>
              <a:defRPr sz="1400">
                <a:solidFill>
                  <a:schemeClr val="tx1">
                    <a:tint val="75000"/>
                  </a:schemeClr>
                </a:solidFill>
              </a:defRPr>
            </a:lvl8pPr>
            <a:lvl9pPr marL="363680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747008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98239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8476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8" name="7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9" name="8 - Θέση αριθμού διαφάνειας"/>
          <p:cNvSpPr>
            <a:spLocks noGrp="1"/>
          </p:cNvSpPr>
          <p:nvPr>
            <p:ph type="sldNum" sz="quarter" idx="12"/>
          </p:nvPr>
        </p:nvSpPr>
        <p:spPr/>
        <p:txBody>
          <a:bodyPr/>
          <a:lstStyle>
            <a:lvl1pPr>
              <a:defRPr smtClean="0"/>
            </a:lvl1pPr>
          </a:lstStyle>
          <a:p>
            <a:pPr>
              <a:defRPr/>
            </a:pPr>
            <a:fld id="{BB24F241-70F5-4CF9-8FB2-9D90F88E7519}"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34538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541542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54376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88526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199369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93"/>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635716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4599" indent="0" algn="ctr">
              <a:buNone/>
              <a:defRPr>
                <a:solidFill>
                  <a:schemeClr val="tx1">
                    <a:tint val="75000"/>
                  </a:schemeClr>
                </a:solidFill>
              </a:defRPr>
            </a:lvl2pPr>
            <a:lvl3pPr marL="909202" indent="0" algn="ctr">
              <a:buNone/>
              <a:defRPr>
                <a:solidFill>
                  <a:schemeClr val="tx1">
                    <a:tint val="75000"/>
                  </a:schemeClr>
                </a:solidFill>
              </a:defRPr>
            </a:lvl3pPr>
            <a:lvl4pPr marL="1363805" indent="0" algn="ctr">
              <a:buNone/>
              <a:defRPr>
                <a:solidFill>
                  <a:schemeClr val="tx1">
                    <a:tint val="75000"/>
                  </a:schemeClr>
                </a:solidFill>
              </a:defRPr>
            </a:lvl4pPr>
            <a:lvl5pPr marL="1818402" indent="0" algn="ctr">
              <a:buNone/>
              <a:defRPr>
                <a:solidFill>
                  <a:schemeClr val="tx1">
                    <a:tint val="75000"/>
                  </a:schemeClr>
                </a:solidFill>
              </a:defRPr>
            </a:lvl5pPr>
            <a:lvl6pPr marL="2273006" indent="0" algn="ctr">
              <a:buNone/>
              <a:defRPr>
                <a:solidFill>
                  <a:schemeClr val="tx1">
                    <a:tint val="75000"/>
                  </a:schemeClr>
                </a:solidFill>
              </a:defRPr>
            </a:lvl6pPr>
            <a:lvl7pPr marL="2727604" indent="0" algn="ctr">
              <a:buNone/>
              <a:defRPr>
                <a:solidFill>
                  <a:schemeClr val="tx1">
                    <a:tint val="75000"/>
                  </a:schemeClr>
                </a:solidFill>
              </a:defRPr>
            </a:lvl7pPr>
            <a:lvl8pPr marL="3182195" indent="0" algn="ctr">
              <a:buNone/>
              <a:defRPr>
                <a:solidFill>
                  <a:schemeClr val="tx1">
                    <a:tint val="75000"/>
                  </a:schemeClr>
                </a:solidFill>
              </a:defRPr>
            </a:lvl8pPr>
            <a:lvl9pPr marL="3636802"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70452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87689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4599" indent="0">
              <a:buNone/>
              <a:defRPr sz="1800">
                <a:solidFill>
                  <a:schemeClr val="tx1">
                    <a:tint val="75000"/>
                  </a:schemeClr>
                </a:solidFill>
              </a:defRPr>
            </a:lvl2pPr>
            <a:lvl3pPr marL="909202" indent="0">
              <a:buNone/>
              <a:defRPr sz="1600">
                <a:solidFill>
                  <a:schemeClr val="tx1">
                    <a:tint val="75000"/>
                  </a:schemeClr>
                </a:solidFill>
              </a:defRPr>
            </a:lvl3pPr>
            <a:lvl4pPr marL="1363805" indent="0">
              <a:buNone/>
              <a:defRPr sz="1400">
                <a:solidFill>
                  <a:schemeClr val="tx1">
                    <a:tint val="75000"/>
                  </a:schemeClr>
                </a:solidFill>
              </a:defRPr>
            </a:lvl4pPr>
            <a:lvl5pPr marL="1818402" indent="0">
              <a:buNone/>
              <a:defRPr sz="1400">
                <a:solidFill>
                  <a:schemeClr val="tx1">
                    <a:tint val="75000"/>
                  </a:schemeClr>
                </a:solidFill>
              </a:defRPr>
            </a:lvl5pPr>
            <a:lvl6pPr marL="2273006" indent="0">
              <a:buNone/>
              <a:defRPr sz="1400">
                <a:solidFill>
                  <a:schemeClr val="tx1">
                    <a:tint val="75000"/>
                  </a:schemeClr>
                </a:solidFill>
              </a:defRPr>
            </a:lvl6pPr>
            <a:lvl7pPr marL="2727604" indent="0">
              <a:buNone/>
              <a:defRPr sz="1400">
                <a:solidFill>
                  <a:schemeClr val="tx1">
                    <a:tint val="75000"/>
                  </a:schemeClr>
                </a:solidFill>
              </a:defRPr>
            </a:lvl7pPr>
            <a:lvl8pPr marL="3182195" indent="0">
              <a:buNone/>
              <a:defRPr sz="1400">
                <a:solidFill>
                  <a:schemeClr val="tx1">
                    <a:tint val="75000"/>
                  </a:schemeClr>
                </a:solidFill>
              </a:defRPr>
            </a:lvl8pPr>
            <a:lvl9pPr marL="363680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878167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4678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4" name="3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5" name="4 - Θέση αριθμού διαφάνειας"/>
          <p:cNvSpPr>
            <a:spLocks noGrp="1"/>
          </p:cNvSpPr>
          <p:nvPr>
            <p:ph type="sldNum" sz="quarter" idx="12"/>
          </p:nvPr>
        </p:nvSpPr>
        <p:spPr/>
        <p:txBody>
          <a:bodyPr/>
          <a:lstStyle>
            <a:lvl1pPr>
              <a:defRPr smtClean="0"/>
            </a:lvl1pPr>
          </a:lstStyle>
          <a:p>
            <a:pPr>
              <a:defRPr/>
            </a:pPr>
            <a:fld id="{7B8C0902-C395-438D-84F6-0A7511C0C8A3}"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00261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263013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042911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73175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57942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18615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93"/>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603068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4599" indent="0" algn="ctr">
              <a:buNone/>
              <a:defRPr>
                <a:solidFill>
                  <a:schemeClr val="tx1">
                    <a:tint val="75000"/>
                  </a:schemeClr>
                </a:solidFill>
              </a:defRPr>
            </a:lvl2pPr>
            <a:lvl3pPr marL="909202" indent="0" algn="ctr">
              <a:buNone/>
              <a:defRPr>
                <a:solidFill>
                  <a:schemeClr val="tx1">
                    <a:tint val="75000"/>
                  </a:schemeClr>
                </a:solidFill>
              </a:defRPr>
            </a:lvl3pPr>
            <a:lvl4pPr marL="1363805" indent="0" algn="ctr">
              <a:buNone/>
              <a:defRPr>
                <a:solidFill>
                  <a:schemeClr val="tx1">
                    <a:tint val="75000"/>
                  </a:schemeClr>
                </a:solidFill>
              </a:defRPr>
            </a:lvl4pPr>
            <a:lvl5pPr marL="1818402" indent="0" algn="ctr">
              <a:buNone/>
              <a:defRPr>
                <a:solidFill>
                  <a:schemeClr val="tx1">
                    <a:tint val="75000"/>
                  </a:schemeClr>
                </a:solidFill>
              </a:defRPr>
            </a:lvl5pPr>
            <a:lvl6pPr marL="2273006" indent="0" algn="ctr">
              <a:buNone/>
              <a:defRPr>
                <a:solidFill>
                  <a:schemeClr val="tx1">
                    <a:tint val="75000"/>
                  </a:schemeClr>
                </a:solidFill>
              </a:defRPr>
            </a:lvl6pPr>
            <a:lvl7pPr marL="2727604" indent="0" algn="ctr">
              <a:buNone/>
              <a:defRPr>
                <a:solidFill>
                  <a:schemeClr val="tx1">
                    <a:tint val="75000"/>
                  </a:schemeClr>
                </a:solidFill>
              </a:defRPr>
            </a:lvl7pPr>
            <a:lvl8pPr marL="3182195" indent="0" algn="ctr">
              <a:buNone/>
              <a:defRPr>
                <a:solidFill>
                  <a:schemeClr val="tx1">
                    <a:tint val="75000"/>
                  </a:schemeClr>
                </a:solidFill>
              </a:defRPr>
            </a:lvl8pPr>
            <a:lvl9pPr marL="3636802"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26938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81184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4599" indent="0">
              <a:buNone/>
              <a:defRPr sz="1800">
                <a:solidFill>
                  <a:schemeClr val="tx1">
                    <a:tint val="75000"/>
                  </a:schemeClr>
                </a:solidFill>
              </a:defRPr>
            </a:lvl2pPr>
            <a:lvl3pPr marL="909202" indent="0">
              <a:buNone/>
              <a:defRPr sz="1600">
                <a:solidFill>
                  <a:schemeClr val="tx1">
                    <a:tint val="75000"/>
                  </a:schemeClr>
                </a:solidFill>
              </a:defRPr>
            </a:lvl3pPr>
            <a:lvl4pPr marL="1363805" indent="0">
              <a:buNone/>
              <a:defRPr sz="1400">
                <a:solidFill>
                  <a:schemeClr val="tx1">
                    <a:tint val="75000"/>
                  </a:schemeClr>
                </a:solidFill>
              </a:defRPr>
            </a:lvl4pPr>
            <a:lvl5pPr marL="1818402" indent="0">
              <a:buNone/>
              <a:defRPr sz="1400">
                <a:solidFill>
                  <a:schemeClr val="tx1">
                    <a:tint val="75000"/>
                  </a:schemeClr>
                </a:solidFill>
              </a:defRPr>
            </a:lvl5pPr>
            <a:lvl6pPr marL="2273006" indent="0">
              <a:buNone/>
              <a:defRPr sz="1400">
                <a:solidFill>
                  <a:schemeClr val="tx1">
                    <a:tint val="75000"/>
                  </a:schemeClr>
                </a:solidFill>
              </a:defRPr>
            </a:lvl6pPr>
            <a:lvl7pPr marL="2727604" indent="0">
              <a:buNone/>
              <a:defRPr sz="1400">
                <a:solidFill>
                  <a:schemeClr val="tx1">
                    <a:tint val="75000"/>
                  </a:schemeClr>
                </a:solidFill>
              </a:defRPr>
            </a:lvl7pPr>
            <a:lvl8pPr marL="3182195" indent="0">
              <a:buNone/>
              <a:defRPr sz="1400">
                <a:solidFill>
                  <a:schemeClr val="tx1">
                    <a:tint val="75000"/>
                  </a:schemeClr>
                </a:solidFill>
              </a:defRPr>
            </a:lvl8pPr>
            <a:lvl9pPr marL="363680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49004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4" name="3 - Θέση αριθμού διαφάνειας"/>
          <p:cNvSpPr>
            <a:spLocks noGrp="1"/>
          </p:cNvSpPr>
          <p:nvPr>
            <p:ph type="sldNum" sz="quarter" idx="12"/>
          </p:nvPr>
        </p:nvSpPr>
        <p:spPr/>
        <p:txBody>
          <a:bodyPr/>
          <a:lstStyle>
            <a:lvl1pPr>
              <a:defRPr smtClean="0"/>
            </a:lvl1pPr>
          </a:lstStyle>
          <a:p>
            <a:pPr>
              <a:defRPr/>
            </a:pPr>
            <a:fld id="{F9EB8E9F-F7B6-4DFC-8EE3-BCBD1FE15AAC}"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613448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7329529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011394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133128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730032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1363533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204635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93"/>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4948070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4599" indent="0" algn="ctr">
              <a:buNone/>
              <a:defRPr>
                <a:solidFill>
                  <a:schemeClr val="tx1">
                    <a:tint val="75000"/>
                  </a:schemeClr>
                </a:solidFill>
              </a:defRPr>
            </a:lvl2pPr>
            <a:lvl3pPr marL="909202" indent="0" algn="ctr">
              <a:buNone/>
              <a:defRPr>
                <a:solidFill>
                  <a:schemeClr val="tx1">
                    <a:tint val="75000"/>
                  </a:schemeClr>
                </a:solidFill>
              </a:defRPr>
            </a:lvl3pPr>
            <a:lvl4pPr marL="1363805" indent="0" algn="ctr">
              <a:buNone/>
              <a:defRPr>
                <a:solidFill>
                  <a:schemeClr val="tx1">
                    <a:tint val="75000"/>
                  </a:schemeClr>
                </a:solidFill>
              </a:defRPr>
            </a:lvl4pPr>
            <a:lvl5pPr marL="1818402" indent="0" algn="ctr">
              <a:buNone/>
              <a:defRPr>
                <a:solidFill>
                  <a:schemeClr val="tx1">
                    <a:tint val="75000"/>
                  </a:schemeClr>
                </a:solidFill>
              </a:defRPr>
            </a:lvl5pPr>
            <a:lvl6pPr marL="2273006" indent="0" algn="ctr">
              <a:buNone/>
              <a:defRPr>
                <a:solidFill>
                  <a:schemeClr val="tx1">
                    <a:tint val="75000"/>
                  </a:schemeClr>
                </a:solidFill>
              </a:defRPr>
            </a:lvl6pPr>
            <a:lvl7pPr marL="2727604" indent="0" algn="ctr">
              <a:buNone/>
              <a:defRPr>
                <a:solidFill>
                  <a:schemeClr val="tx1">
                    <a:tint val="75000"/>
                  </a:schemeClr>
                </a:solidFill>
              </a:defRPr>
            </a:lvl7pPr>
            <a:lvl8pPr marL="3182195" indent="0" algn="ctr">
              <a:buNone/>
              <a:defRPr>
                <a:solidFill>
                  <a:schemeClr val="tx1">
                    <a:tint val="75000"/>
                  </a:schemeClr>
                </a:solidFill>
              </a:defRPr>
            </a:lvl8pPr>
            <a:lvl9pPr marL="3636802"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167991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69793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5D05C39E-EBC0-4283-AE47-04621CBB664E}"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4599" indent="0">
              <a:buNone/>
              <a:defRPr sz="1800">
                <a:solidFill>
                  <a:schemeClr val="tx1">
                    <a:tint val="75000"/>
                  </a:schemeClr>
                </a:solidFill>
              </a:defRPr>
            </a:lvl2pPr>
            <a:lvl3pPr marL="909202" indent="0">
              <a:buNone/>
              <a:defRPr sz="1600">
                <a:solidFill>
                  <a:schemeClr val="tx1">
                    <a:tint val="75000"/>
                  </a:schemeClr>
                </a:solidFill>
              </a:defRPr>
            </a:lvl3pPr>
            <a:lvl4pPr marL="1363805" indent="0">
              <a:buNone/>
              <a:defRPr sz="1400">
                <a:solidFill>
                  <a:schemeClr val="tx1">
                    <a:tint val="75000"/>
                  </a:schemeClr>
                </a:solidFill>
              </a:defRPr>
            </a:lvl4pPr>
            <a:lvl5pPr marL="1818402" indent="0">
              <a:buNone/>
              <a:defRPr sz="1400">
                <a:solidFill>
                  <a:schemeClr val="tx1">
                    <a:tint val="75000"/>
                  </a:schemeClr>
                </a:solidFill>
              </a:defRPr>
            </a:lvl5pPr>
            <a:lvl6pPr marL="2273006" indent="0">
              <a:buNone/>
              <a:defRPr sz="1400">
                <a:solidFill>
                  <a:schemeClr val="tx1">
                    <a:tint val="75000"/>
                  </a:schemeClr>
                </a:solidFill>
              </a:defRPr>
            </a:lvl6pPr>
            <a:lvl7pPr marL="2727604" indent="0">
              <a:buNone/>
              <a:defRPr sz="1400">
                <a:solidFill>
                  <a:schemeClr val="tx1">
                    <a:tint val="75000"/>
                  </a:schemeClr>
                </a:solidFill>
              </a:defRPr>
            </a:lvl7pPr>
            <a:lvl8pPr marL="3182195" indent="0">
              <a:buNone/>
              <a:defRPr sz="1400">
                <a:solidFill>
                  <a:schemeClr val="tx1">
                    <a:tint val="75000"/>
                  </a:schemeClr>
                </a:solidFill>
              </a:defRPr>
            </a:lvl8pPr>
            <a:lvl9pPr marL="363680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244143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254556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98327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7017539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677929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3245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8787239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8551903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93"/>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689021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4599" indent="0" algn="ctr">
              <a:buNone/>
              <a:defRPr>
                <a:solidFill>
                  <a:schemeClr val="tx1">
                    <a:tint val="75000"/>
                  </a:schemeClr>
                </a:solidFill>
              </a:defRPr>
            </a:lvl2pPr>
            <a:lvl3pPr marL="909202" indent="0" algn="ctr">
              <a:buNone/>
              <a:defRPr>
                <a:solidFill>
                  <a:schemeClr val="tx1">
                    <a:tint val="75000"/>
                  </a:schemeClr>
                </a:solidFill>
              </a:defRPr>
            </a:lvl3pPr>
            <a:lvl4pPr marL="1363805" indent="0" algn="ctr">
              <a:buNone/>
              <a:defRPr>
                <a:solidFill>
                  <a:schemeClr val="tx1">
                    <a:tint val="75000"/>
                  </a:schemeClr>
                </a:solidFill>
              </a:defRPr>
            </a:lvl4pPr>
            <a:lvl5pPr marL="1818402" indent="0" algn="ctr">
              <a:buNone/>
              <a:defRPr>
                <a:solidFill>
                  <a:schemeClr val="tx1">
                    <a:tint val="75000"/>
                  </a:schemeClr>
                </a:solidFill>
              </a:defRPr>
            </a:lvl5pPr>
            <a:lvl6pPr marL="2273006" indent="0" algn="ctr">
              <a:buNone/>
              <a:defRPr>
                <a:solidFill>
                  <a:schemeClr val="tx1">
                    <a:tint val="75000"/>
                  </a:schemeClr>
                </a:solidFill>
              </a:defRPr>
            </a:lvl6pPr>
            <a:lvl7pPr marL="2727604" indent="0" algn="ctr">
              <a:buNone/>
              <a:defRPr>
                <a:solidFill>
                  <a:schemeClr val="tx1">
                    <a:tint val="75000"/>
                  </a:schemeClr>
                </a:solidFill>
              </a:defRPr>
            </a:lvl7pPr>
            <a:lvl8pPr marL="3182195" indent="0" algn="ctr">
              <a:buNone/>
              <a:defRPr>
                <a:solidFill>
                  <a:schemeClr val="tx1">
                    <a:tint val="75000"/>
                  </a:schemeClr>
                </a:solidFill>
              </a:defRPr>
            </a:lvl8pPr>
            <a:lvl9pPr marL="3636802"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81523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endParaRPr lang="el-GR" altLang="en-US">
              <a:solidFill>
                <a:srgbClr val="000000">
                  <a:tint val="60000"/>
                  <a:satMod val="155000"/>
                </a:srgbClr>
              </a:solidFill>
            </a:endParaRPr>
          </a:p>
        </p:txBody>
      </p:sp>
      <p:sp>
        <p:nvSpPr>
          <p:cNvPr id="6" name="5 - Θέση υποσέλιδου"/>
          <p:cNvSpPr>
            <a:spLocks noGrp="1"/>
          </p:cNvSpPr>
          <p:nvPr>
            <p:ph type="ftr" sz="quarter" idx="11"/>
          </p:nvPr>
        </p:nvSpPr>
        <p:spPr/>
        <p:txBody>
          <a:bodyPr/>
          <a:lstStyle>
            <a:lvl1pPr>
              <a:defRPr/>
            </a:lvl1pPr>
          </a:lstStyle>
          <a:p>
            <a:pPr>
              <a:defRPr/>
            </a:pPr>
            <a:endParaRPr lang="el-GR" altLang="en-US">
              <a:solidFill>
                <a:srgbClr val="000000">
                  <a:tint val="60000"/>
                  <a:satMod val="155000"/>
                </a:srgbClr>
              </a:solidFill>
            </a:endParaRPr>
          </a:p>
        </p:txBody>
      </p:sp>
      <p:sp>
        <p:nvSpPr>
          <p:cNvPr id="7" name="6 - Θέση αριθμού διαφάνειας"/>
          <p:cNvSpPr>
            <a:spLocks noGrp="1"/>
          </p:cNvSpPr>
          <p:nvPr>
            <p:ph type="sldNum" sz="quarter" idx="12"/>
          </p:nvPr>
        </p:nvSpPr>
        <p:spPr/>
        <p:txBody>
          <a:bodyPr/>
          <a:lstStyle>
            <a:lvl1pPr>
              <a:defRPr smtClean="0"/>
            </a:lvl1pPr>
          </a:lstStyle>
          <a:p>
            <a:pPr>
              <a:defRPr/>
            </a:pPr>
            <a:fld id="{D0D990D3-BAB0-4C8D-98B7-C8CD5E47D3EC}"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7750495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4599" indent="0">
              <a:buNone/>
              <a:defRPr sz="1800">
                <a:solidFill>
                  <a:schemeClr val="tx1">
                    <a:tint val="75000"/>
                  </a:schemeClr>
                </a:solidFill>
              </a:defRPr>
            </a:lvl2pPr>
            <a:lvl3pPr marL="909202" indent="0">
              <a:buNone/>
              <a:defRPr sz="1600">
                <a:solidFill>
                  <a:schemeClr val="tx1">
                    <a:tint val="75000"/>
                  </a:schemeClr>
                </a:solidFill>
              </a:defRPr>
            </a:lvl3pPr>
            <a:lvl4pPr marL="1363805" indent="0">
              <a:buNone/>
              <a:defRPr sz="1400">
                <a:solidFill>
                  <a:schemeClr val="tx1">
                    <a:tint val="75000"/>
                  </a:schemeClr>
                </a:solidFill>
              </a:defRPr>
            </a:lvl4pPr>
            <a:lvl5pPr marL="1818402" indent="0">
              <a:buNone/>
              <a:defRPr sz="1400">
                <a:solidFill>
                  <a:schemeClr val="tx1">
                    <a:tint val="75000"/>
                  </a:schemeClr>
                </a:solidFill>
              </a:defRPr>
            </a:lvl5pPr>
            <a:lvl6pPr marL="2273006" indent="0">
              <a:buNone/>
              <a:defRPr sz="1400">
                <a:solidFill>
                  <a:schemeClr val="tx1">
                    <a:tint val="75000"/>
                  </a:schemeClr>
                </a:solidFill>
              </a:defRPr>
            </a:lvl6pPr>
            <a:lvl7pPr marL="2727604" indent="0">
              <a:buNone/>
              <a:defRPr sz="1400">
                <a:solidFill>
                  <a:schemeClr val="tx1">
                    <a:tint val="75000"/>
                  </a:schemeClr>
                </a:solidFill>
              </a:defRPr>
            </a:lvl7pPr>
            <a:lvl8pPr marL="3182195" indent="0">
              <a:buNone/>
              <a:defRPr sz="1400">
                <a:solidFill>
                  <a:schemeClr val="tx1">
                    <a:tint val="75000"/>
                  </a:schemeClr>
                </a:solidFill>
              </a:defRPr>
            </a:lvl8pPr>
            <a:lvl9pPr marL="363680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053793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0305189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599" indent="0">
              <a:buNone/>
              <a:defRPr sz="2000" b="1"/>
            </a:lvl2pPr>
            <a:lvl3pPr marL="909202" indent="0">
              <a:buNone/>
              <a:defRPr sz="1800" b="1"/>
            </a:lvl3pPr>
            <a:lvl4pPr marL="1363805" indent="0">
              <a:buNone/>
              <a:defRPr sz="1600" b="1"/>
            </a:lvl4pPr>
            <a:lvl5pPr marL="1818402" indent="0">
              <a:buNone/>
              <a:defRPr sz="1600" b="1"/>
            </a:lvl5pPr>
            <a:lvl6pPr marL="2273006" indent="0">
              <a:buNone/>
              <a:defRPr sz="1600" b="1"/>
            </a:lvl6pPr>
            <a:lvl7pPr marL="2727604" indent="0">
              <a:buNone/>
              <a:defRPr sz="1600" b="1"/>
            </a:lvl7pPr>
            <a:lvl8pPr marL="3182195" indent="0">
              <a:buNone/>
              <a:defRPr sz="1600" b="1"/>
            </a:lvl8pPr>
            <a:lvl9pPr marL="3636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0147087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252549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214428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4"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095753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599" indent="0">
              <a:buNone/>
              <a:defRPr sz="2800"/>
            </a:lvl2pPr>
            <a:lvl3pPr marL="909202" indent="0">
              <a:buNone/>
              <a:defRPr sz="2400"/>
            </a:lvl3pPr>
            <a:lvl4pPr marL="1363805" indent="0">
              <a:buNone/>
              <a:defRPr sz="2000"/>
            </a:lvl4pPr>
            <a:lvl5pPr marL="1818402" indent="0">
              <a:buNone/>
              <a:defRPr sz="2000"/>
            </a:lvl5pPr>
            <a:lvl6pPr marL="2273006" indent="0">
              <a:buNone/>
              <a:defRPr sz="2000"/>
            </a:lvl6pPr>
            <a:lvl7pPr marL="2727604" indent="0">
              <a:buNone/>
              <a:defRPr sz="2000"/>
            </a:lvl7pPr>
            <a:lvl8pPr marL="3182195" indent="0">
              <a:buNone/>
              <a:defRPr sz="2000"/>
            </a:lvl8pPr>
            <a:lvl9pPr marL="3636802"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599" indent="0">
              <a:buNone/>
              <a:defRPr sz="1200"/>
            </a:lvl2pPr>
            <a:lvl3pPr marL="909202" indent="0">
              <a:buNone/>
              <a:defRPr sz="1000"/>
            </a:lvl3pPr>
            <a:lvl4pPr marL="1363805" indent="0">
              <a:buNone/>
              <a:defRPr sz="900"/>
            </a:lvl4pPr>
            <a:lvl5pPr marL="1818402" indent="0">
              <a:buNone/>
              <a:defRPr sz="900"/>
            </a:lvl5pPr>
            <a:lvl6pPr marL="2273006" indent="0">
              <a:buNone/>
              <a:defRPr sz="900"/>
            </a:lvl6pPr>
            <a:lvl7pPr marL="2727604" indent="0">
              <a:buNone/>
              <a:defRPr sz="900"/>
            </a:lvl7pPr>
            <a:lvl8pPr marL="3182195" indent="0">
              <a:buNone/>
              <a:defRPr sz="900"/>
            </a:lvl8pPr>
            <a:lvl9pPr marL="36368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536305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97336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93"/>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14463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6"/>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90900" tIns="45453" rIns="90900" bIns="45453" anchor="ctr"/>
          <a:lstStyle/>
          <a:p>
            <a:pPr algn="ctr">
              <a:defRPr/>
            </a:pPr>
            <a:endParaRPr lang="en-US">
              <a:solidFill>
                <a:srgbClr val="FFFFFF"/>
              </a:solidFill>
            </a:endParaRPr>
          </a:p>
        </p:txBody>
      </p:sp>
      <p:sp>
        <p:nvSpPr>
          <p:cNvPr id="22" name="Title Placeholder 21"/>
          <p:cNvSpPr>
            <a:spLocks noGrp="1"/>
          </p:cNvSpPr>
          <p:nvPr>
            <p:ph type="title"/>
          </p:nvPr>
        </p:nvSpPr>
        <p:spPr>
          <a:xfrm>
            <a:off x="457200" y="254000"/>
            <a:ext cx="8229600" cy="1143000"/>
          </a:xfrm>
          <a:prstGeom prst="rect">
            <a:avLst/>
          </a:prstGeom>
        </p:spPr>
        <p:txBody>
          <a:bodyPr vert="horz" wrap="square" lIns="90900" tIns="45453" rIns="90900" bIns="45453" numCol="1" anchor="b" anchorCtr="0" compatLnSpc="1">
            <a:prstTxWarp prst="textNoShape">
              <a:avLst/>
            </a:prstTxWarp>
            <a:normAutofit/>
          </a:bodyPr>
          <a:lstStyle/>
          <a:p>
            <a:pPr lvl="0"/>
            <a:r>
              <a:rPr lang="en-US" smtClean="0"/>
              <a:t>Click to edit Master title style</a:t>
            </a:r>
          </a:p>
        </p:txBody>
      </p:sp>
      <p:sp>
        <p:nvSpPr>
          <p:cNvPr id="212998" name="Text Placeholder 12"/>
          <p:cNvSpPr>
            <a:spLocks noGrp="1"/>
          </p:cNvSpPr>
          <p:nvPr>
            <p:ph type="body" idx="1"/>
          </p:nvPr>
        </p:nvSpPr>
        <p:spPr bwMode="auto">
          <a:xfrm>
            <a:off x="457200" y="1646243"/>
            <a:ext cx="8229600" cy="4525962"/>
          </a:xfrm>
          <a:prstGeom prst="rect">
            <a:avLst/>
          </a:prstGeom>
          <a:noFill/>
          <a:ln w="9525">
            <a:noFill/>
            <a:miter lim="800000"/>
            <a:headEnd/>
            <a:tailEnd/>
          </a:ln>
        </p:spPr>
        <p:txBody>
          <a:bodyPr vert="horz" wrap="square" lIns="90900" tIns="45453" rIns="90900" bIns="454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1"/>
          <p:cNvSpPr>
            <a:spLocks noGrp="1"/>
          </p:cNvSpPr>
          <p:nvPr>
            <p:ph type="dt" sz="half" idx="2"/>
          </p:nvPr>
        </p:nvSpPr>
        <p:spPr>
          <a:xfrm>
            <a:off x="5562604" y="6400800"/>
            <a:ext cx="3001963" cy="274638"/>
          </a:xfrm>
          <a:prstGeom prst="rect">
            <a:avLst/>
          </a:prstGeom>
        </p:spPr>
        <p:txBody>
          <a:bodyPr lIns="90900" tIns="45453" rIns="90900" bIns="45453"/>
          <a:lstStyle>
            <a:lvl1pPr>
              <a:defRPr sz="1300">
                <a:solidFill>
                  <a:schemeClr val="bg2">
                    <a:tint val="60000"/>
                    <a:satMod val="155000"/>
                  </a:schemeClr>
                </a:solidFill>
                <a:latin typeface="Arial" pitchFamily="34" charset="0"/>
              </a:defRPr>
            </a:lvl1pPr>
            <a:extLst/>
          </a:lstStyle>
          <a:p>
            <a:pPr>
              <a:defRPr/>
            </a:pPr>
            <a:endParaRPr lang="el-GR" altLang="en-US">
              <a:solidFill>
                <a:srgbClr val="000000">
                  <a:tint val="60000"/>
                  <a:satMod val="155000"/>
                </a:srgbClr>
              </a:solidFill>
            </a:endParaRPr>
          </a:p>
        </p:txBody>
      </p:sp>
      <p:sp>
        <p:nvSpPr>
          <p:cNvPr id="9" name="Footer Placeholder 2"/>
          <p:cNvSpPr>
            <a:spLocks noGrp="1"/>
          </p:cNvSpPr>
          <p:nvPr>
            <p:ph type="ftr" sz="quarter" idx="3"/>
          </p:nvPr>
        </p:nvSpPr>
        <p:spPr>
          <a:xfrm>
            <a:off x="1295400" y="6400800"/>
            <a:ext cx="4211638" cy="274638"/>
          </a:xfrm>
          <a:prstGeom prst="rect">
            <a:avLst/>
          </a:prstGeom>
        </p:spPr>
        <p:txBody>
          <a:bodyPr lIns="90900" tIns="45453" rIns="90900" bIns="45453"/>
          <a:lstStyle>
            <a:lvl1pPr algn="r">
              <a:defRPr sz="1300">
                <a:solidFill>
                  <a:schemeClr val="bg2">
                    <a:tint val="60000"/>
                    <a:satMod val="155000"/>
                  </a:schemeClr>
                </a:solidFill>
                <a:latin typeface="Arial" pitchFamily="34" charset="0"/>
              </a:defRPr>
            </a:lvl1pPr>
            <a:extLst/>
          </a:lstStyle>
          <a:p>
            <a:pPr>
              <a:defRPr/>
            </a:pPr>
            <a:endParaRPr lang="el-GR" altLang="en-US">
              <a:solidFill>
                <a:srgbClr val="000000">
                  <a:tint val="60000"/>
                  <a:satMod val="155000"/>
                </a:srgbClr>
              </a:solidFill>
            </a:endParaRPr>
          </a:p>
        </p:txBody>
      </p:sp>
      <p:sp>
        <p:nvSpPr>
          <p:cNvPr id="10" name="Slide Number Placeholder 3"/>
          <p:cNvSpPr>
            <a:spLocks noGrp="1"/>
          </p:cNvSpPr>
          <p:nvPr>
            <p:ph type="sldNum" sz="quarter" idx="4"/>
          </p:nvPr>
        </p:nvSpPr>
        <p:spPr>
          <a:xfrm>
            <a:off x="8639175" y="6515100"/>
            <a:ext cx="463550" cy="273050"/>
          </a:xfrm>
          <a:prstGeom prst="rect">
            <a:avLst/>
          </a:prstGeom>
        </p:spPr>
        <p:txBody>
          <a:bodyPr lIns="90900" tIns="45453" rIns="90900" bIns="45453" anchor="ctr"/>
          <a:lstStyle>
            <a:lvl1pPr algn="r">
              <a:defRPr sz="1600">
                <a:solidFill>
                  <a:schemeClr val="tx2">
                    <a:shade val="90000"/>
                  </a:schemeClr>
                </a:solidFill>
                <a:latin typeface="Arial" pitchFamily="34" charset="0"/>
              </a:defRPr>
            </a:lvl1pPr>
            <a:extLst/>
          </a:lstStyle>
          <a:p>
            <a:pPr>
              <a:defRPr/>
            </a:pPr>
            <a:fld id="{53AE10E3-688F-4EA0-A828-532B990A9483}" type="slidenum">
              <a:rPr lang="el-GR" altLang="en-US">
                <a:solidFill>
                  <a:srgbClr val="F8F8F8">
                    <a:shade val="90000"/>
                  </a:srgbClr>
                </a:solidFill>
              </a:rPr>
              <a:pPr>
                <a:defRPr/>
              </a:pPr>
              <a:t>‹#›</a:t>
            </a:fld>
            <a:endParaRPr lang="el-GR" altLang="en-US">
              <a:solidFill>
                <a:srgbClr val="F8F8F8">
                  <a:shade val="90000"/>
                </a:srgbClr>
              </a:solidFill>
            </a:endParaRPr>
          </a:p>
        </p:txBody>
      </p:sp>
    </p:spTree>
  </p:cSld>
  <p:clrMap bg1="dk2" tx1="lt1" bg2="dk1" tx2="lt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marL="53669" indent="-53669" algn="r" rtl="0" fontAlgn="base">
        <a:spcBef>
          <a:spcPct val="0"/>
        </a:spcBef>
        <a:spcAft>
          <a:spcPct val="0"/>
        </a:spcAft>
        <a:defRPr sz="4600">
          <a:solidFill>
            <a:srgbClr val="EDEDED"/>
          </a:solidFill>
          <a:latin typeface="+mj-lt"/>
          <a:ea typeface="+mj-ea"/>
          <a:cs typeface="+mj-cs"/>
        </a:defRPr>
      </a:lvl1pPr>
      <a:lvl2pPr marL="53669" indent="-53669" algn="r" rtl="0" fontAlgn="base">
        <a:spcBef>
          <a:spcPct val="0"/>
        </a:spcBef>
        <a:spcAft>
          <a:spcPct val="0"/>
        </a:spcAft>
        <a:defRPr sz="4600">
          <a:solidFill>
            <a:srgbClr val="EDEDED"/>
          </a:solidFill>
          <a:latin typeface="Cambria" pitchFamily="18" charset="0"/>
        </a:defRPr>
      </a:lvl2pPr>
      <a:lvl3pPr marL="53669" indent="-53669" algn="r" rtl="0" fontAlgn="base">
        <a:spcBef>
          <a:spcPct val="0"/>
        </a:spcBef>
        <a:spcAft>
          <a:spcPct val="0"/>
        </a:spcAft>
        <a:defRPr sz="4600">
          <a:solidFill>
            <a:srgbClr val="EDEDED"/>
          </a:solidFill>
          <a:latin typeface="Cambria" pitchFamily="18" charset="0"/>
        </a:defRPr>
      </a:lvl3pPr>
      <a:lvl4pPr marL="53669" indent="-53669" algn="r" rtl="0" fontAlgn="base">
        <a:spcBef>
          <a:spcPct val="0"/>
        </a:spcBef>
        <a:spcAft>
          <a:spcPct val="0"/>
        </a:spcAft>
        <a:defRPr sz="4600">
          <a:solidFill>
            <a:srgbClr val="EDEDED"/>
          </a:solidFill>
          <a:latin typeface="Cambria" pitchFamily="18" charset="0"/>
        </a:defRPr>
      </a:lvl4pPr>
      <a:lvl5pPr marL="53669" indent="-53669" algn="r" rtl="0" fontAlgn="base">
        <a:spcBef>
          <a:spcPct val="0"/>
        </a:spcBef>
        <a:spcAft>
          <a:spcPct val="0"/>
        </a:spcAft>
        <a:defRPr sz="4600">
          <a:solidFill>
            <a:srgbClr val="EDEDED"/>
          </a:solidFill>
          <a:latin typeface="Cambria" pitchFamily="18" charset="0"/>
        </a:defRPr>
      </a:lvl5pPr>
      <a:lvl6pPr marL="508265" indent="-53669" algn="r" rtl="0" fontAlgn="base">
        <a:spcBef>
          <a:spcPct val="0"/>
        </a:spcBef>
        <a:spcAft>
          <a:spcPct val="0"/>
        </a:spcAft>
        <a:defRPr sz="4600">
          <a:solidFill>
            <a:srgbClr val="EDEDED"/>
          </a:solidFill>
          <a:latin typeface="Cambria" pitchFamily="18" charset="0"/>
        </a:defRPr>
      </a:lvl6pPr>
      <a:lvl7pPr marL="962869" indent="-53669" algn="r" rtl="0" fontAlgn="base">
        <a:spcBef>
          <a:spcPct val="0"/>
        </a:spcBef>
        <a:spcAft>
          <a:spcPct val="0"/>
        </a:spcAft>
        <a:defRPr sz="4600">
          <a:solidFill>
            <a:srgbClr val="EDEDED"/>
          </a:solidFill>
          <a:latin typeface="Cambria" pitchFamily="18" charset="0"/>
        </a:defRPr>
      </a:lvl7pPr>
      <a:lvl8pPr marL="1417476" indent="-53669" algn="r" rtl="0" fontAlgn="base">
        <a:spcBef>
          <a:spcPct val="0"/>
        </a:spcBef>
        <a:spcAft>
          <a:spcPct val="0"/>
        </a:spcAft>
        <a:defRPr sz="4600">
          <a:solidFill>
            <a:srgbClr val="EDEDED"/>
          </a:solidFill>
          <a:latin typeface="Cambria" pitchFamily="18" charset="0"/>
        </a:defRPr>
      </a:lvl8pPr>
      <a:lvl9pPr marL="1872064" indent="-53669" algn="r" rtl="0" fontAlgn="base">
        <a:spcBef>
          <a:spcPct val="0"/>
        </a:spcBef>
        <a:spcAft>
          <a:spcPct val="0"/>
        </a:spcAft>
        <a:defRPr sz="4600">
          <a:solidFill>
            <a:srgbClr val="EDEDED"/>
          </a:solidFill>
          <a:latin typeface="Cambria" pitchFamily="18" charset="0"/>
        </a:defRPr>
      </a:lvl9pPr>
    </p:titleStyle>
    <p:bodyStyle>
      <a:lvl1pPr marL="290445" indent="-290445" algn="l" rtl="0" fontAlgn="base">
        <a:spcBef>
          <a:spcPct val="0"/>
        </a:spcBef>
        <a:spcAft>
          <a:spcPct val="0"/>
        </a:spcAft>
        <a:buClr>
          <a:schemeClr val="accent1"/>
        </a:buClr>
        <a:buSzPct val="70000"/>
        <a:buFont typeface="Wingdings 2" pitchFamily="18" charset="2"/>
        <a:buChar char=""/>
        <a:defRPr sz="3200">
          <a:solidFill>
            <a:schemeClr val="tx1"/>
          </a:solidFill>
          <a:latin typeface="+mn-lt"/>
          <a:ea typeface="+mn-ea"/>
          <a:cs typeface="+mn-cs"/>
        </a:defRPr>
      </a:lvl1pPr>
      <a:lvl2pPr marL="636125" indent="-227297" algn="l" rtl="0" fontAlgn="base">
        <a:spcBef>
          <a:spcPts val="400"/>
        </a:spcBef>
        <a:spcAft>
          <a:spcPct val="0"/>
        </a:spcAft>
        <a:buClr>
          <a:schemeClr val="accent2"/>
        </a:buClr>
        <a:buSzPct val="90000"/>
        <a:buChar char="•"/>
        <a:defRPr sz="2600">
          <a:solidFill>
            <a:schemeClr val="tx1"/>
          </a:solidFill>
          <a:latin typeface="+mn-lt"/>
        </a:defRPr>
      </a:lvl2pPr>
      <a:lvl3pPr marL="817654" indent="-189422" algn="l" rtl="0" fontAlgn="base">
        <a:spcBef>
          <a:spcPts val="400"/>
        </a:spcBef>
        <a:spcAft>
          <a:spcPct val="0"/>
        </a:spcAft>
        <a:buClr>
          <a:srgbClr val="969696"/>
        </a:buClr>
        <a:buSzPct val="100000"/>
        <a:buFont typeface="Wingdings 2" pitchFamily="18" charset="2"/>
        <a:buChar char=""/>
        <a:defRPr sz="2300">
          <a:solidFill>
            <a:schemeClr val="tx1"/>
          </a:solidFill>
          <a:latin typeface="+mn-lt"/>
        </a:defRPr>
      </a:lvl3pPr>
      <a:lvl4pPr marL="999173" indent="-181522" algn="l" rtl="0" fontAlgn="base">
        <a:spcBef>
          <a:spcPts val="400"/>
        </a:spcBef>
        <a:spcAft>
          <a:spcPct val="0"/>
        </a:spcAft>
        <a:buClr>
          <a:srgbClr val="969696"/>
        </a:buClr>
        <a:buSzPct val="100000"/>
        <a:buFont typeface="Wingdings 2" pitchFamily="18" charset="2"/>
        <a:buChar char=""/>
        <a:defRPr sz="2000">
          <a:solidFill>
            <a:schemeClr val="tx1"/>
          </a:solidFill>
          <a:latin typeface="+mn-lt"/>
        </a:defRPr>
      </a:lvl4pPr>
      <a:lvl5pPr marL="1180697"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5pPr>
      <a:lvl6pPr marL="1635301"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6pPr>
      <a:lvl7pPr marL="2089899"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7pPr>
      <a:lvl8pPr marL="2544508"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8pPr>
      <a:lvl9pPr marL="2999091"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PPT_innen_sr"/>
          <p:cNvPicPr>
            <a:picLocks noChangeAspect="1" noChangeArrowheads="1"/>
          </p:cNvPicPr>
          <p:nvPr/>
        </p:nvPicPr>
        <p:blipFill>
          <a:blip r:embed="rId13" cstate="print"/>
          <a:srcRect/>
          <a:stretch>
            <a:fillRect/>
          </a:stretch>
        </p:blipFill>
        <p:spPr bwMode="auto">
          <a:xfrm>
            <a:off x="0" y="4860925"/>
            <a:ext cx="9144000" cy="1997075"/>
          </a:xfrm>
          <a:prstGeom prst="rect">
            <a:avLst/>
          </a:prstGeom>
          <a:noFill/>
          <a:ln w="9525">
            <a:noFill/>
            <a:miter lim="800000"/>
            <a:headEnd/>
            <a:tailEnd/>
          </a:ln>
        </p:spPr>
      </p:pic>
      <p:sp>
        <p:nvSpPr>
          <p:cNvPr id="7171" name="Rectangle 3"/>
          <p:cNvSpPr>
            <a:spLocks noGrp="1" noChangeArrowheads="1"/>
          </p:cNvSpPr>
          <p:nvPr>
            <p:ph type="sldNum" sz="quarter" idx="4"/>
          </p:nvPr>
        </p:nvSpPr>
        <p:spPr bwMode="auto">
          <a:xfrm>
            <a:off x="128588" y="6381750"/>
            <a:ext cx="1063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chemeClr val="bg1"/>
                </a:solidFill>
                <a:latin typeface="+mn-lt"/>
                <a:cs typeface="Arial" pitchFamily="34" charset="0"/>
              </a:defRPr>
            </a:lvl1pPr>
          </a:lstStyle>
          <a:p>
            <a:pPr defTabSz="914400">
              <a:defRPr/>
            </a:pPr>
            <a:fld id="{0E5D4307-8262-43CF-B9F3-EB0F00D2D934}" type="slidenum">
              <a:rPr lang="de-DE">
                <a:solidFill>
                  <a:srgbClr val="FFFFFF"/>
                </a:solidFill>
              </a:rPr>
              <a:pPr defTabSz="914400">
                <a:defRPr/>
              </a:pPr>
              <a:t>‹#›</a:t>
            </a:fld>
            <a:endParaRPr lang="de-DE">
              <a:solidFill>
                <a:srgbClr val="FFFFFF"/>
              </a:solidFill>
            </a:endParaRPr>
          </a:p>
        </p:txBody>
      </p:sp>
      <p:sp>
        <p:nvSpPr>
          <p:cNvPr id="7172" name="Rectangle 4"/>
          <p:cNvSpPr>
            <a:spLocks noChangeArrowheads="1"/>
          </p:cNvSpPr>
          <p:nvPr/>
        </p:nvSpPr>
        <p:spPr bwMode="auto">
          <a:xfrm>
            <a:off x="809625" y="1339850"/>
            <a:ext cx="7088188" cy="5168900"/>
          </a:xfrm>
          <a:prstGeom prst="rect">
            <a:avLst/>
          </a:prstGeom>
          <a:noFill/>
          <a:ln w="9525">
            <a:noFill/>
            <a:miter lim="800000"/>
            <a:headEnd/>
            <a:tailEnd/>
          </a:ln>
          <a:effectLst/>
        </p:spPr>
        <p:txBody>
          <a:bodyPr/>
          <a:lstStyle/>
          <a:p>
            <a:pPr marL="190500" indent="-190500" defTabSz="914400" eaLnBrk="0" hangingPunct="0">
              <a:lnSpc>
                <a:spcPct val="130000"/>
              </a:lnSpc>
              <a:defRPr/>
            </a:pPr>
            <a:endParaRPr lang="de-DE" sz="2300">
              <a:solidFill>
                <a:srgbClr val="000000"/>
              </a:solidFill>
              <a:cs typeface="Arial" pitchFamily="34" charset="0"/>
            </a:endParaRPr>
          </a:p>
          <a:p>
            <a:pPr marL="190500" indent="-190500" defTabSz="914400" eaLnBrk="0" hangingPunct="0">
              <a:lnSpc>
                <a:spcPct val="130000"/>
              </a:lnSpc>
              <a:defRPr/>
            </a:pPr>
            <a:endParaRPr lang="en-US" sz="1200">
              <a:solidFill>
                <a:srgbClr val="0000FF"/>
              </a:solidFill>
              <a:cs typeface="Arial" pitchFamily="34" charset="0"/>
            </a:endParaRPr>
          </a:p>
        </p:txBody>
      </p:sp>
      <p:sp>
        <p:nvSpPr>
          <p:cNvPr id="13317" name="Rectangle 5"/>
          <p:cNvSpPr>
            <a:spLocks noGrp="1" noChangeArrowheads="1"/>
          </p:cNvSpPr>
          <p:nvPr>
            <p:ph type="title"/>
          </p:nvPr>
        </p:nvSpPr>
        <p:spPr bwMode="auto">
          <a:xfrm>
            <a:off x="342900" y="590550"/>
            <a:ext cx="7011988" cy="4905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3318" name="Rectangle 6"/>
          <p:cNvSpPr>
            <a:spLocks noGrp="1" noChangeArrowheads="1"/>
          </p:cNvSpPr>
          <p:nvPr>
            <p:ph type="body" idx="1"/>
          </p:nvPr>
        </p:nvSpPr>
        <p:spPr bwMode="auto">
          <a:xfrm>
            <a:off x="566738" y="1422400"/>
            <a:ext cx="7245350" cy="144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pic>
        <p:nvPicPr>
          <p:cNvPr id="13319" name="Picture 7"/>
          <p:cNvPicPr>
            <a:picLocks noChangeAspect="1" noChangeArrowheads="1"/>
          </p:cNvPicPr>
          <p:nvPr userDrawn="1"/>
        </p:nvPicPr>
        <p:blipFill>
          <a:blip r:embed="rId14" cstate="print"/>
          <a:srcRect r="975" b="-1633"/>
          <a:stretch>
            <a:fillRect/>
          </a:stretch>
        </p:blipFill>
        <p:spPr bwMode="auto">
          <a:xfrm>
            <a:off x="7078663" y="0"/>
            <a:ext cx="2065337" cy="1308100"/>
          </a:xfrm>
          <a:prstGeom prst="rect">
            <a:avLst/>
          </a:prstGeom>
          <a:solidFill>
            <a:schemeClr val="bg1"/>
          </a:solidFill>
          <a:ln w="38100">
            <a:noFill/>
            <a:miter lim="800000"/>
            <a:headEnd/>
            <a:tailEnd/>
          </a:ln>
        </p:spPr>
      </p:pic>
    </p:spTree>
    <p:extLst>
      <p:ext uri="{BB962C8B-B14F-4D97-AF65-F5344CB8AC3E}">
        <p14:creationId xmlns:p14="http://schemas.microsoft.com/office/powerpoint/2010/main" xmlns="" val="3331084068"/>
      </p:ext>
    </p:extLst>
  </p:cSld>
  <p:clrMap bg1="lt1" tx1="dk1" bg2="lt2" tx2="dk2" accent1="accent1" accent2="accent2" accent3="accent3" accent4="accent4" accent5="accent5" accent6="accent6" hlink="hlink" folHlink="folHlink"/>
  <p:sldLayoutIdLst>
    <p:sldLayoutId id="2147485231" r:id="rId1"/>
    <p:sldLayoutId id="2147485232" r:id="rId2"/>
    <p:sldLayoutId id="2147485233" r:id="rId3"/>
    <p:sldLayoutId id="2147485234" r:id="rId4"/>
    <p:sldLayoutId id="2147485235" r:id="rId5"/>
    <p:sldLayoutId id="2147485236" r:id="rId6"/>
    <p:sldLayoutId id="2147485237" r:id="rId7"/>
    <p:sldLayoutId id="2147485238" r:id="rId8"/>
    <p:sldLayoutId id="2147485239" r:id="rId9"/>
    <p:sldLayoutId id="2147485240" r:id="rId10"/>
    <p:sldLayoutId id="2147485241" r:id="rId11"/>
  </p:sldLayoutIdLst>
  <p:txStyles>
    <p:titleStyle>
      <a:lvl1pPr algn="l" rtl="0" eaLnBrk="0" fontAlgn="base" hangingPunct="0">
        <a:spcBef>
          <a:spcPct val="0"/>
        </a:spcBef>
        <a:spcAft>
          <a:spcPct val="0"/>
        </a:spcAft>
        <a:defRPr sz="2600" b="1">
          <a:solidFill>
            <a:srgbClr val="003A80"/>
          </a:solidFill>
          <a:latin typeface="+mj-lt"/>
          <a:ea typeface="+mj-ea"/>
          <a:cs typeface="+mj-cs"/>
        </a:defRPr>
      </a:lvl1pPr>
      <a:lvl2pPr algn="l" rtl="0" eaLnBrk="0" fontAlgn="base" hangingPunct="0">
        <a:spcBef>
          <a:spcPct val="0"/>
        </a:spcBef>
        <a:spcAft>
          <a:spcPct val="0"/>
        </a:spcAft>
        <a:defRPr sz="2600" b="1">
          <a:solidFill>
            <a:srgbClr val="003A80"/>
          </a:solidFill>
          <a:latin typeface="Tahoma" pitchFamily="34" charset="0"/>
        </a:defRPr>
      </a:lvl2pPr>
      <a:lvl3pPr algn="l" rtl="0" eaLnBrk="0" fontAlgn="base" hangingPunct="0">
        <a:spcBef>
          <a:spcPct val="0"/>
        </a:spcBef>
        <a:spcAft>
          <a:spcPct val="0"/>
        </a:spcAft>
        <a:defRPr sz="2600" b="1">
          <a:solidFill>
            <a:srgbClr val="003A80"/>
          </a:solidFill>
          <a:latin typeface="Tahoma" pitchFamily="34" charset="0"/>
        </a:defRPr>
      </a:lvl3pPr>
      <a:lvl4pPr algn="l" rtl="0" eaLnBrk="0" fontAlgn="base" hangingPunct="0">
        <a:spcBef>
          <a:spcPct val="0"/>
        </a:spcBef>
        <a:spcAft>
          <a:spcPct val="0"/>
        </a:spcAft>
        <a:defRPr sz="2600" b="1">
          <a:solidFill>
            <a:srgbClr val="003A80"/>
          </a:solidFill>
          <a:latin typeface="Tahoma" pitchFamily="34" charset="0"/>
        </a:defRPr>
      </a:lvl4pPr>
      <a:lvl5pPr algn="l" rtl="0" eaLnBrk="0" fontAlgn="base" hangingPunct="0">
        <a:spcBef>
          <a:spcPct val="0"/>
        </a:spcBef>
        <a:spcAft>
          <a:spcPct val="0"/>
        </a:spcAft>
        <a:defRPr sz="2600" b="1">
          <a:solidFill>
            <a:srgbClr val="003A80"/>
          </a:solidFill>
          <a:latin typeface="Tahoma" pitchFamily="34" charset="0"/>
        </a:defRPr>
      </a:lvl5pPr>
      <a:lvl6pPr marL="457200" algn="l" rtl="0" fontAlgn="base">
        <a:spcBef>
          <a:spcPct val="0"/>
        </a:spcBef>
        <a:spcAft>
          <a:spcPct val="0"/>
        </a:spcAft>
        <a:defRPr sz="2600" b="1">
          <a:solidFill>
            <a:srgbClr val="003A80"/>
          </a:solidFill>
          <a:latin typeface="Tahoma" pitchFamily="34" charset="0"/>
        </a:defRPr>
      </a:lvl6pPr>
      <a:lvl7pPr marL="914400" algn="l" rtl="0" fontAlgn="base">
        <a:spcBef>
          <a:spcPct val="0"/>
        </a:spcBef>
        <a:spcAft>
          <a:spcPct val="0"/>
        </a:spcAft>
        <a:defRPr sz="2600" b="1">
          <a:solidFill>
            <a:srgbClr val="003A80"/>
          </a:solidFill>
          <a:latin typeface="Tahoma" pitchFamily="34" charset="0"/>
        </a:defRPr>
      </a:lvl7pPr>
      <a:lvl8pPr marL="1371600" algn="l" rtl="0" fontAlgn="base">
        <a:spcBef>
          <a:spcPct val="0"/>
        </a:spcBef>
        <a:spcAft>
          <a:spcPct val="0"/>
        </a:spcAft>
        <a:defRPr sz="2600" b="1">
          <a:solidFill>
            <a:srgbClr val="003A80"/>
          </a:solidFill>
          <a:latin typeface="Tahoma" pitchFamily="34" charset="0"/>
        </a:defRPr>
      </a:lvl8pPr>
      <a:lvl9pPr marL="1828800" algn="l" rtl="0" fontAlgn="base">
        <a:spcBef>
          <a:spcPct val="0"/>
        </a:spcBef>
        <a:spcAft>
          <a:spcPct val="0"/>
        </a:spcAft>
        <a:defRPr sz="2600" b="1">
          <a:solidFill>
            <a:srgbClr val="003A80"/>
          </a:solidFill>
          <a:latin typeface="Tahoma" pitchFamily="34" charset="0"/>
        </a:defRPr>
      </a:lvl9pPr>
    </p:titleStyle>
    <p:bodyStyle>
      <a:lvl1pPr marL="195263" indent="-195263" algn="l" rtl="0" eaLnBrk="0" fontAlgn="base" hangingPunct="0">
        <a:spcBef>
          <a:spcPct val="20000"/>
        </a:spcBef>
        <a:spcAft>
          <a:spcPct val="0"/>
        </a:spcAft>
        <a:buChar char="•"/>
        <a:defRPr sz="2400">
          <a:solidFill>
            <a:srgbClr val="003A80"/>
          </a:solidFill>
          <a:latin typeface="+mn-lt"/>
          <a:ea typeface="+mn-ea"/>
          <a:cs typeface="+mn-cs"/>
        </a:defRPr>
      </a:lvl1pPr>
      <a:lvl2pPr marL="574675" indent="-188913" algn="l" rtl="0" eaLnBrk="0" fontAlgn="base" hangingPunct="0">
        <a:spcBef>
          <a:spcPct val="20000"/>
        </a:spcBef>
        <a:spcAft>
          <a:spcPct val="0"/>
        </a:spcAft>
        <a:buChar char="–"/>
        <a:defRPr sz="2000">
          <a:solidFill>
            <a:srgbClr val="003A80"/>
          </a:solidFill>
          <a:latin typeface="+mn-lt"/>
        </a:defRPr>
      </a:lvl2pPr>
      <a:lvl3pPr marL="954088" indent="-188913" algn="l" rtl="0" eaLnBrk="0" fontAlgn="base" hangingPunct="0">
        <a:spcBef>
          <a:spcPct val="20000"/>
        </a:spcBef>
        <a:spcAft>
          <a:spcPct val="0"/>
        </a:spcAft>
        <a:buFont typeface="Wingdings" pitchFamily="2" charset="2"/>
        <a:buChar char="§"/>
        <a:defRPr sz="2400">
          <a:solidFill>
            <a:srgbClr val="003A80"/>
          </a:solidFill>
          <a:latin typeface="+mn-lt"/>
        </a:defRPr>
      </a:lvl3pPr>
      <a:lvl4pPr marL="1335088" indent="-190500" algn="l" rtl="0" eaLnBrk="0" fontAlgn="base" hangingPunct="0">
        <a:spcBef>
          <a:spcPct val="20000"/>
        </a:spcBef>
        <a:spcAft>
          <a:spcPct val="0"/>
        </a:spcAft>
        <a:buFont typeface="Wingdings" pitchFamily="2" charset="2"/>
        <a:buChar char="Ø"/>
        <a:defRPr sz="1600">
          <a:solidFill>
            <a:srgbClr val="003A80"/>
          </a:solidFill>
          <a:latin typeface="+mn-lt"/>
        </a:defRPr>
      </a:lvl4pPr>
      <a:lvl5pPr marL="1714500" indent="-188913" algn="l" rtl="0" eaLnBrk="0" fontAlgn="base" hangingPunct="0">
        <a:spcBef>
          <a:spcPct val="20000"/>
        </a:spcBef>
        <a:spcAft>
          <a:spcPct val="0"/>
        </a:spcAft>
        <a:buChar char="–"/>
        <a:defRPr sz="1400">
          <a:solidFill>
            <a:srgbClr val="003A80"/>
          </a:solidFill>
          <a:latin typeface="+mn-lt"/>
        </a:defRPr>
      </a:lvl5pPr>
      <a:lvl6pPr marL="2171700" indent="-188913" algn="l" rtl="0" fontAlgn="base">
        <a:spcBef>
          <a:spcPct val="20000"/>
        </a:spcBef>
        <a:spcAft>
          <a:spcPct val="0"/>
        </a:spcAft>
        <a:buChar char="–"/>
        <a:defRPr sz="1400">
          <a:solidFill>
            <a:srgbClr val="003A80"/>
          </a:solidFill>
          <a:latin typeface="+mn-lt"/>
        </a:defRPr>
      </a:lvl6pPr>
      <a:lvl7pPr marL="2628900" indent="-188913" algn="l" rtl="0" fontAlgn="base">
        <a:spcBef>
          <a:spcPct val="20000"/>
        </a:spcBef>
        <a:spcAft>
          <a:spcPct val="0"/>
        </a:spcAft>
        <a:buChar char="–"/>
        <a:defRPr sz="1400">
          <a:solidFill>
            <a:srgbClr val="003A80"/>
          </a:solidFill>
          <a:latin typeface="+mn-lt"/>
        </a:defRPr>
      </a:lvl7pPr>
      <a:lvl8pPr marL="3086100" indent="-188913" algn="l" rtl="0" fontAlgn="base">
        <a:spcBef>
          <a:spcPct val="20000"/>
        </a:spcBef>
        <a:spcAft>
          <a:spcPct val="0"/>
        </a:spcAft>
        <a:buChar char="–"/>
        <a:defRPr sz="1400">
          <a:solidFill>
            <a:srgbClr val="003A80"/>
          </a:solidFill>
          <a:latin typeface="+mn-lt"/>
        </a:defRPr>
      </a:lvl8pPr>
      <a:lvl9pPr marL="3543300" indent="-188913" algn="l" rtl="0" fontAlgn="base">
        <a:spcBef>
          <a:spcPct val="20000"/>
        </a:spcBef>
        <a:spcAft>
          <a:spcPct val="0"/>
        </a:spcAft>
        <a:buChar char="–"/>
        <a:defRPr sz="1400">
          <a:solidFill>
            <a:srgbClr val="003A80"/>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491CDDD-7D50-4188-9143-AA6BE5E0D2BF}" type="datetime1">
              <a:rPr lang="en-GB" smtClean="0"/>
              <a:pPr/>
              <a:t>09/03/2023</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691B58B-1209-4884-8B2D-4040F896BBEF}"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024861"/>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p:cNvSpPr>
          <p:nvPr>
            <p:ph type="title"/>
          </p:nvPr>
        </p:nvSpPr>
        <p:spPr bwMode="auto">
          <a:xfrm>
            <a:off x="914400" y="457200"/>
            <a:ext cx="7696200" cy="1143000"/>
          </a:xfrm>
          <a:prstGeom prst="rect">
            <a:avLst/>
          </a:prstGeom>
          <a:noFill/>
          <a:ln w="9525">
            <a:noFill/>
            <a:miter lim="800000"/>
            <a:headEnd/>
            <a:tailEnd/>
          </a:ln>
        </p:spPr>
        <p:txBody>
          <a:bodyPr vert="horz" wrap="square" lIns="90900" tIns="45453" rIns="90900" bIns="45453" numCol="1" anchor="b" anchorCtr="0" compatLnSpc="1">
            <a:prstTxWarp prst="textNoShape">
              <a:avLst/>
            </a:prstTxWarp>
          </a:bodyPr>
          <a:lstStyle/>
          <a:p>
            <a:pPr lvl="0"/>
            <a:r>
              <a:rPr lang="en-US" smtClean="0"/>
              <a:t>Click to edit Master title style</a:t>
            </a:r>
          </a:p>
        </p:txBody>
      </p:sp>
      <p:sp>
        <p:nvSpPr>
          <p:cNvPr id="113667" name="Rectangle 3"/>
          <p:cNvSpPr>
            <a:spLocks noGrp="1"/>
          </p:cNvSpPr>
          <p:nvPr>
            <p:ph type="body" idx="1"/>
          </p:nvPr>
        </p:nvSpPr>
        <p:spPr bwMode="auto">
          <a:xfrm>
            <a:off x="914400" y="1905055"/>
            <a:ext cx="7467600" cy="4221163"/>
          </a:xfrm>
          <a:prstGeom prst="rect">
            <a:avLst/>
          </a:prstGeom>
          <a:noFill/>
          <a:ln w="9525">
            <a:noFill/>
            <a:miter lim="800000"/>
            <a:headEnd/>
            <a:tailEnd/>
          </a:ln>
        </p:spPr>
        <p:txBody>
          <a:bodyPr vert="horz" wrap="square" lIns="90900" tIns="45453" rIns="90900" bIns="454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4"/>
          <p:cNvSpPr>
            <a:spLocks noGrp="1"/>
          </p:cNvSpPr>
          <p:nvPr>
            <p:ph type="dt" sz="half" idx="2"/>
          </p:nvPr>
        </p:nvSpPr>
        <p:spPr>
          <a:xfrm>
            <a:off x="6705600" y="6248403"/>
            <a:ext cx="1828800" cy="323850"/>
          </a:xfrm>
          <a:prstGeom prst="rect">
            <a:avLst/>
          </a:prstGeom>
        </p:spPr>
        <p:txBody>
          <a:bodyPr vert="horz" lIns="90900" tIns="45453" rIns="90900" bIns="45453" anchor="ctr"/>
          <a:lstStyle>
            <a:lvl1pPr>
              <a:defRPr sz="1100">
                <a:latin typeface="Arial" charset="0"/>
              </a:defRPr>
            </a:lvl1pPr>
            <a:extLst/>
          </a:lstStyle>
          <a:p>
            <a:pPr>
              <a:defRPr/>
            </a:pPr>
            <a:endParaRPr lang="en-US">
              <a:solidFill>
                <a:srgbClr val="FFFFFF"/>
              </a:solidFill>
            </a:endParaRPr>
          </a:p>
        </p:txBody>
      </p:sp>
      <p:sp>
        <p:nvSpPr>
          <p:cNvPr id="18" name="Rectangle 5"/>
          <p:cNvSpPr>
            <a:spLocks noGrp="1"/>
          </p:cNvSpPr>
          <p:nvPr>
            <p:ph type="ftr" sz="quarter" idx="3"/>
          </p:nvPr>
        </p:nvSpPr>
        <p:spPr>
          <a:xfrm>
            <a:off x="457255" y="6248403"/>
            <a:ext cx="3260725" cy="323850"/>
          </a:xfrm>
          <a:prstGeom prst="rect">
            <a:avLst/>
          </a:prstGeom>
        </p:spPr>
        <p:txBody>
          <a:bodyPr vert="horz" lIns="90900" tIns="45453" rIns="90900" bIns="45453"/>
          <a:lstStyle>
            <a:lvl1pPr>
              <a:defRPr sz="1200">
                <a:latin typeface="Arial" charset="0"/>
              </a:defRPr>
            </a:lvl1pPr>
            <a:extLst/>
          </a:lstStyle>
          <a:p>
            <a:pPr>
              <a:defRPr/>
            </a:pPr>
            <a:endParaRPr lang="en-US">
              <a:solidFill>
                <a:srgbClr val="FFFFFF"/>
              </a:solidFill>
            </a:endParaRPr>
          </a:p>
        </p:txBody>
      </p:sp>
      <p:sp>
        <p:nvSpPr>
          <p:cNvPr id="7" name="Slide Number Placeholder 6"/>
          <p:cNvSpPr>
            <a:spLocks noGrp="1"/>
          </p:cNvSpPr>
          <p:nvPr>
            <p:ph type="sldNum" sz="quarter" idx="4"/>
          </p:nvPr>
        </p:nvSpPr>
        <p:spPr>
          <a:xfrm>
            <a:off x="8715430" y="6151563"/>
            <a:ext cx="428625" cy="457200"/>
          </a:xfrm>
          <a:prstGeom prst="rect">
            <a:avLst/>
          </a:prstGeom>
        </p:spPr>
        <p:txBody>
          <a:bodyPr vert="horz" lIns="90900" tIns="45453" rIns="90900" bIns="45453" anchor="ctr"/>
          <a:lstStyle>
            <a:lvl1pPr>
              <a:defRPr sz="1200">
                <a:latin typeface="Arial" charset="0"/>
              </a:defRPr>
            </a:lvl1pPr>
            <a:extLst/>
          </a:lstStyle>
          <a:p>
            <a:pPr>
              <a:defRPr/>
            </a:pPr>
            <a:fld id="{30C195DE-8EE1-4DC7-B994-A797AE6671A7}" type="slidenum">
              <a:rPr lang="en-US">
                <a:solidFill>
                  <a:srgbClr val="FFFFFF"/>
                </a:solidFill>
              </a:rPr>
              <a:pPr>
                <a:defRPr/>
              </a:pPr>
              <a:t>‹#›</a:t>
            </a:fld>
            <a:endParaRPr lang="en-US">
              <a:solidFill>
                <a:srgbClr val="FFFFFF"/>
              </a:solidFill>
            </a:endParaRPr>
          </a:p>
        </p:txBody>
      </p:sp>
      <p:grpSp>
        <p:nvGrpSpPr>
          <p:cNvPr id="2" name="Group 23"/>
          <p:cNvGrpSpPr>
            <a:grpSpLocks/>
          </p:cNvGrpSpPr>
          <p:nvPr/>
        </p:nvGrpSpPr>
        <p:grpSpPr bwMode="auto">
          <a:xfrm>
            <a:off x="11113"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defRPr/>
              </a:pPr>
              <a:endParaRPr lang="en-US">
                <a:solidFill>
                  <a:srgbClr val="FFFFFF"/>
                </a:solidFill>
              </a:endParaRPr>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defRPr/>
              </a:pPr>
              <a:endParaRPr lang="en-US">
                <a:solidFill>
                  <a:srgbClr val="FFFFFF"/>
                </a:solidFill>
              </a:endParaRPr>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defRPr/>
              </a:pPr>
              <a:endParaRPr lang="en-US">
                <a:solidFill>
                  <a:srgbClr val="FFFFFF"/>
                </a:solidFill>
              </a:endParaRPr>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defRPr/>
              </a:pPr>
              <a:endParaRPr lang="en-US">
                <a:solidFill>
                  <a:srgbClr val="FFFFFF"/>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defRPr/>
              </a:pPr>
              <a:endParaRPr lang="en-US">
                <a:solidFill>
                  <a:srgbClr val="FFFFFF"/>
                </a:solidFill>
              </a:endParaRPr>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grpSp>
      <p:grpSp>
        <p:nvGrpSpPr>
          <p:cNvPr id="5" name="Group 35"/>
          <p:cNvGrpSpPr>
            <a:grpSpLocks/>
          </p:cNvGrpSpPr>
          <p:nvPr/>
        </p:nvGrpSpPr>
        <p:grpSpPr bwMode="auto">
          <a:xfrm>
            <a:off x="8583613" y="2000252"/>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defRPr/>
              </a:pPr>
              <a:endParaRPr lang="en-US">
                <a:solidFill>
                  <a:srgbClr val="FFFFFF"/>
                </a:solidFill>
              </a:endParaRPr>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defRPr/>
              </a:pPr>
              <a:endParaRPr lang="en-US">
                <a:solidFill>
                  <a:srgbClr val="FFFFFF"/>
                </a:solidFill>
              </a:endParaRPr>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srgbClr val="FFFFFF"/>
                </a:solidFill>
              </a:endParaRPr>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defRPr/>
              </a:pPr>
              <a:endParaRPr lang="en-US">
                <a:solidFill>
                  <a:srgbClr val="FFFFFF"/>
                </a:solidFill>
              </a:endParaRPr>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lIns="90900" tIns="45453" rIns="90900" bIns="45453" anchor="ctr"/>
          <a:lstStyle/>
          <a:p>
            <a:pPr algn="ctr">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Trebuchet MS" pitchFamily="34" charset="0"/>
        </a:defRPr>
      </a:lvl2pPr>
      <a:lvl3pPr algn="l" rtl="0" fontAlgn="base">
        <a:spcBef>
          <a:spcPct val="0"/>
        </a:spcBef>
        <a:spcAft>
          <a:spcPct val="0"/>
        </a:spcAft>
        <a:defRPr sz="3600">
          <a:solidFill>
            <a:schemeClr val="tx1"/>
          </a:solidFill>
          <a:latin typeface="Trebuchet MS" pitchFamily="34" charset="0"/>
        </a:defRPr>
      </a:lvl3pPr>
      <a:lvl4pPr algn="l" rtl="0" fontAlgn="base">
        <a:spcBef>
          <a:spcPct val="0"/>
        </a:spcBef>
        <a:spcAft>
          <a:spcPct val="0"/>
        </a:spcAft>
        <a:defRPr sz="3600">
          <a:solidFill>
            <a:schemeClr val="tx1"/>
          </a:solidFill>
          <a:latin typeface="Trebuchet MS" pitchFamily="34" charset="0"/>
        </a:defRPr>
      </a:lvl4pPr>
      <a:lvl5pPr algn="l" rtl="0" fontAlgn="base">
        <a:spcBef>
          <a:spcPct val="0"/>
        </a:spcBef>
        <a:spcAft>
          <a:spcPct val="0"/>
        </a:spcAft>
        <a:defRPr sz="3600">
          <a:solidFill>
            <a:schemeClr val="tx1"/>
          </a:solidFill>
          <a:latin typeface="Trebuchet MS" pitchFamily="34" charset="0"/>
        </a:defRPr>
      </a:lvl5pPr>
      <a:lvl6pPr marL="454599" algn="l" rtl="0" fontAlgn="base">
        <a:spcBef>
          <a:spcPct val="0"/>
        </a:spcBef>
        <a:spcAft>
          <a:spcPct val="0"/>
        </a:spcAft>
        <a:defRPr sz="3600">
          <a:solidFill>
            <a:schemeClr val="tx1"/>
          </a:solidFill>
          <a:latin typeface="Trebuchet MS" pitchFamily="34" charset="0"/>
        </a:defRPr>
      </a:lvl6pPr>
      <a:lvl7pPr marL="909202" algn="l" rtl="0" fontAlgn="base">
        <a:spcBef>
          <a:spcPct val="0"/>
        </a:spcBef>
        <a:spcAft>
          <a:spcPct val="0"/>
        </a:spcAft>
        <a:defRPr sz="3600">
          <a:solidFill>
            <a:schemeClr val="tx1"/>
          </a:solidFill>
          <a:latin typeface="Trebuchet MS" pitchFamily="34" charset="0"/>
        </a:defRPr>
      </a:lvl7pPr>
      <a:lvl8pPr marL="1363805" algn="l" rtl="0" fontAlgn="base">
        <a:spcBef>
          <a:spcPct val="0"/>
        </a:spcBef>
        <a:spcAft>
          <a:spcPct val="0"/>
        </a:spcAft>
        <a:defRPr sz="3600">
          <a:solidFill>
            <a:schemeClr val="tx1"/>
          </a:solidFill>
          <a:latin typeface="Trebuchet MS" pitchFamily="34" charset="0"/>
        </a:defRPr>
      </a:lvl8pPr>
      <a:lvl9pPr marL="1818402" algn="l" rtl="0" fontAlgn="base">
        <a:spcBef>
          <a:spcPct val="0"/>
        </a:spcBef>
        <a:spcAft>
          <a:spcPct val="0"/>
        </a:spcAft>
        <a:defRPr sz="3600">
          <a:solidFill>
            <a:schemeClr val="tx1"/>
          </a:solidFill>
          <a:latin typeface="Trebuchet MS" pitchFamily="34" charset="0"/>
        </a:defRPr>
      </a:lvl9pPr>
    </p:titleStyle>
    <p:bodyStyle>
      <a:lvl1pPr marL="340949" indent="-340949" algn="l" rtl="0" fontAlgn="base">
        <a:spcBef>
          <a:spcPct val="20000"/>
        </a:spcBef>
        <a:spcAft>
          <a:spcPct val="0"/>
        </a:spcAft>
        <a:buChar char="•"/>
        <a:defRPr sz="2000">
          <a:solidFill>
            <a:schemeClr val="tx1"/>
          </a:solidFill>
          <a:latin typeface="+mn-lt"/>
          <a:ea typeface="+mn-ea"/>
          <a:cs typeface="+mn-cs"/>
        </a:defRPr>
      </a:lvl1pPr>
      <a:lvl2pPr marL="738724" indent="-284135" algn="l" rtl="0" fontAlgn="base">
        <a:spcBef>
          <a:spcPct val="20000"/>
        </a:spcBef>
        <a:spcAft>
          <a:spcPct val="0"/>
        </a:spcAft>
        <a:buChar char="–"/>
        <a:defRPr sz="2000">
          <a:solidFill>
            <a:schemeClr val="tx1"/>
          </a:solidFill>
          <a:latin typeface="+mn-lt"/>
        </a:defRPr>
      </a:lvl2pPr>
      <a:lvl3pPr marL="1136506" indent="-227297" algn="l" rtl="0" fontAlgn="base">
        <a:spcBef>
          <a:spcPct val="20000"/>
        </a:spcBef>
        <a:spcAft>
          <a:spcPct val="0"/>
        </a:spcAft>
        <a:buChar char="•"/>
        <a:defRPr sz="2000">
          <a:solidFill>
            <a:schemeClr val="tx1"/>
          </a:solidFill>
          <a:latin typeface="+mn-lt"/>
        </a:defRPr>
      </a:lvl3pPr>
      <a:lvl4pPr marL="1591081" indent="-227297" algn="l" rtl="0" fontAlgn="base">
        <a:spcBef>
          <a:spcPct val="20000"/>
        </a:spcBef>
        <a:spcAft>
          <a:spcPct val="0"/>
        </a:spcAft>
        <a:buChar char="–"/>
        <a:defRPr sz="2000">
          <a:solidFill>
            <a:schemeClr val="tx1"/>
          </a:solidFill>
          <a:latin typeface="+mn-lt"/>
        </a:defRPr>
      </a:lvl4pPr>
      <a:lvl5pPr marL="2045701" indent="-227297" algn="l" rtl="0" fontAlgn="base">
        <a:spcBef>
          <a:spcPct val="20000"/>
        </a:spcBef>
        <a:spcAft>
          <a:spcPct val="0"/>
        </a:spcAft>
        <a:buChar char="»"/>
        <a:defRPr sz="2000">
          <a:solidFill>
            <a:schemeClr val="tx1"/>
          </a:solidFill>
          <a:latin typeface="+mn-lt"/>
        </a:defRPr>
      </a:lvl5pPr>
      <a:lvl6pPr marL="2500304" indent="-227297" algn="l" rtl="0" fontAlgn="base">
        <a:spcBef>
          <a:spcPct val="20000"/>
        </a:spcBef>
        <a:spcAft>
          <a:spcPct val="0"/>
        </a:spcAft>
        <a:buChar char="»"/>
        <a:defRPr sz="2000">
          <a:solidFill>
            <a:schemeClr val="tx1"/>
          </a:solidFill>
          <a:latin typeface="+mn-lt"/>
        </a:defRPr>
      </a:lvl6pPr>
      <a:lvl7pPr marL="2954905" indent="-227297" algn="l" rtl="0" fontAlgn="base">
        <a:spcBef>
          <a:spcPct val="20000"/>
        </a:spcBef>
        <a:spcAft>
          <a:spcPct val="0"/>
        </a:spcAft>
        <a:buChar char="»"/>
        <a:defRPr sz="2000">
          <a:solidFill>
            <a:schemeClr val="tx1"/>
          </a:solidFill>
          <a:latin typeface="+mn-lt"/>
        </a:defRPr>
      </a:lvl7pPr>
      <a:lvl8pPr marL="3409504" indent="-227297" algn="l" rtl="0" fontAlgn="base">
        <a:spcBef>
          <a:spcPct val="20000"/>
        </a:spcBef>
        <a:spcAft>
          <a:spcPct val="0"/>
        </a:spcAft>
        <a:buChar char="»"/>
        <a:defRPr sz="2000">
          <a:solidFill>
            <a:schemeClr val="tx1"/>
          </a:solidFill>
          <a:latin typeface="+mn-lt"/>
        </a:defRPr>
      </a:lvl8pPr>
      <a:lvl9pPr marL="3864106" indent="-227297" algn="l" rtl="0" fontAlgn="base">
        <a:spcBef>
          <a:spcPct val="20000"/>
        </a:spcBef>
        <a:spcAft>
          <a:spcPct val="0"/>
        </a:spcAft>
        <a:buChar char="»"/>
        <a:defRPr sz="2000">
          <a:solidFill>
            <a:schemeClr val="tx1"/>
          </a:solidFill>
          <a:latin typeface="+mn-lt"/>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6"/>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90900" tIns="45453" rIns="90900" bIns="45453" anchor="ctr"/>
          <a:lstStyle/>
          <a:p>
            <a:pPr algn="ctr" fontAlgn="base">
              <a:spcBef>
                <a:spcPct val="0"/>
              </a:spcBef>
              <a:spcAft>
                <a:spcPct val="0"/>
              </a:spcAft>
              <a:defRPr/>
            </a:pPr>
            <a:endParaRPr lang="en-US">
              <a:solidFill>
                <a:srgbClr val="FFFFFF"/>
              </a:solidFill>
            </a:endParaRPr>
          </a:p>
        </p:txBody>
      </p:sp>
      <p:sp>
        <p:nvSpPr>
          <p:cNvPr id="22" name="Title Placeholder 21"/>
          <p:cNvSpPr>
            <a:spLocks noGrp="1"/>
          </p:cNvSpPr>
          <p:nvPr>
            <p:ph type="title"/>
          </p:nvPr>
        </p:nvSpPr>
        <p:spPr>
          <a:xfrm>
            <a:off x="457200" y="254000"/>
            <a:ext cx="8229600" cy="1143000"/>
          </a:xfrm>
          <a:prstGeom prst="rect">
            <a:avLst/>
          </a:prstGeom>
        </p:spPr>
        <p:txBody>
          <a:bodyPr vert="horz" wrap="square" lIns="90900" tIns="45453" rIns="90900" bIns="45453" numCol="1" anchor="b" anchorCtr="0" compatLnSpc="1">
            <a:prstTxWarp prst="textNoShape">
              <a:avLst/>
            </a:prstTxWarp>
            <a:normAutofit/>
          </a:bodyPr>
          <a:lstStyle/>
          <a:p>
            <a:pPr lvl="0"/>
            <a:r>
              <a:rPr lang="en-US" smtClean="0"/>
              <a:t>Click to edit Master title style</a:t>
            </a:r>
          </a:p>
        </p:txBody>
      </p:sp>
      <p:sp>
        <p:nvSpPr>
          <p:cNvPr id="276486" name="Text Placeholder 12"/>
          <p:cNvSpPr>
            <a:spLocks noGrp="1"/>
          </p:cNvSpPr>
          <p:nvPr>
            <p:ph type="body" idx="1"/>
          </p:nvPr>
        </p:nvSpPr>
        <p:spPr bwMode="auto">
          <a:xfrm>
            <a:off x="457200" y="1646243"/>
            <a:ext cx="8229600" cy="4525962"/>
          </a:xfrm>
          <a:prstGeom prst="rect">
            <a:avLst/>
          </a:prstGeom>
          <a:noFill/>
          <a:ln w="9525">
            <a:noFill/>
            <a:miter lim="800000"/>
            <a:headEnd/>
            <a:tailEnd/>
          </a:ln>
        </p:spPr>
        <p:txBody>
          <a:bodyPr vert="horz" wrap="square" lIns="90900" tIns="45453" rIns="90900" bIns="454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1"/>
          <p:cNvSpPr>
            <a:spLocks noGrp="1"/>
          </p:cNvSpPr>
          <p:nvPr>
            <p:ph type="dt" sz="half" idx="2"/>
          </p:nvPr>
        </p:nvSpPr>
        <p:spPr>
          <a:xfrm>
            <a:off x="5562604" y="6400800"/>
            <a:ext cx="3001963" cy="274638"/>
          </a:xfrm>
          <a:prstGeom prst="rect">
            <a:avLst/>
          </a:prstGeom>
        </p:spPr>
        <p:txBody>
          <a:bodyPr lIns="90900" tIns="45453" rIns="90900" bIns="45453"/>
          <a:lstStyle>
            <a:lvl1pPr>
              <a:defRPr sz="1300">
                <a:solidFill>
                  <a:schemeClr val="bg2">
                    <a:tint val="60000"/>
                    <a:satMod val="155000"/>
                  </a:schemeClr>
                </a:solidFill>
                <a:latin typeface="Arial" pitchFamily="34" charset="0"/>
              </a:defRPr>
            </a:lvl1pPr>
            <a:extLst/>
          </a:lstStyle>
          <a:p>
            <a:pPr fontAlgn="base">
              <a:spcBef>
                <a:spcPct val="0"/>
              </a:spcBef>
              <a:spcAft>
                <a:spcPct val="0"/>
              </a:spcAft>
              <a:defRPr/>
            </a:pPr>
            <a:endParaRPr lang="el-GR" altLang="en-US">
              <a:solidFill>
                <a:srgbClr val="000000">
                  <a:tint val="60000"/>
                  <a:satMod val="155000"/>
                </a:srgbClr>
              </a:solidFill>
            </a:endParaRPr>
          </a:p>
        </p:txBody>
      </p:sp>
      <p:sp>
        <p:nvSpPr>
          <p:cNvPr id="9" name="Footer Placeholder 2"/>
          <p:cNvSpPr>
            <a:spLocks noGrp="1"/>
          </p:cNvSpPr>
          <p:nvPr>
            <p:ph type="ftr" sz="quarter" idx="3"/>
          </p:nvPr>
        </p:nvSpPr>
        <p:spPr>
          <a:xfrm>
            <a:off x="1295400" y="6400800"/>
            <a:ext cx="4211638" cy="274638"/>
          </a:xfrm>
          <a:prstGeom prst="rect">
            <a:avLst/>
          </a:prstGeom>
        </p:spPr>
        <p:txBody>
          <a:bodyPr lIns="90900" tIns="45453" rIns="90900" bIns="45453"/>
          <a:lstStyle>
            <a:lvl1pPr algn="r">
              <a:defRPr sz="1300">
                <a:solidFill>
                  <a:schemeClr val="bg2">
                    <a:tint val="60000"/>
                    <a:satMod val="155000"/>
                  </a:schemeClr>
                </a:solidFill>
                <a:latin typeface="Arial" pitchFamily="34" charset="0"/>
              </a:defRPr>
            </a:lvl1pPr>
            <a:extLst/>
          </a:lstStyle>
          <a:p>
            <a:pPr fontAlgn="base">
              <a:spcBef>
                <a:spcPct val="0"/>
              </a:spcBef>
              <a:spcAft>
                <a:spcPct val="0"/>
              </a:spcAft>
              <a:defRPr/>
            </a:pPr>
            <a:endParaRPr lang="el-GR" altLang="en-US">
              <a:solidFill>
                <a:srgbClr val="000000">
                  <a:tint val="60000"/>
                  <a:satMod val="155000"/>
                </a:srgbClr>
              </a:solidFill>
            </a:endParaRPr>
          </a:p>
        </p:txBody>
      </p:sp>
      <p:sp>
        <p:nvSpPr>
          <p:cNvPr id="10" name="Slide Number Placeholder 3"/>
          <p:cNvSpPr>
            <a:spLocks noGrp="1"/>
          </p:cNvSpPr>
          <p:nvPr>
            <p:ph type="sldNum" sz="quarter" idx="4"/>
          </p:nvPr>
        </p:nvSpPr>
        <p:spPr>
          <a:xfrm>
            <a:off x="8639175" y="6515100"/>
            <a:ext cx="463550" cy="273050"/>
          </a:xfrm>
          <a:prstGeom prst="rect">
            <a:avLst/>
          </a:prstGeom>
        </p:spPr>
        <p:txBody>
          <a:bodyPr lIns="90900" tIns="45453" rIns="90900" bIns="45453" anchor="ctr"/>
          <a:lstStyle>
            <a:lvl1pPr algn="r">
              <a:defRPr sz="1600">
                <a:solidFill>
                  <a:schemeClr val="tx2">
                    <a:shade val="90000"/>
                  </a:schemeClr>
                </a:solidFill>
                <a:latin typeface="Arial" pitchFamily="34" charset="0"/>
              </a:defRPr>
            </a:lvl1pPr>
            <a:extLst/>
          </a:lstStyle>
          <a:p>
            <a:pPr fontAlgn="base">
              <a:spcBef>
                <a:spcPct val="0"/>
              </a:spcBef>
              <a:spcAft>
                <a:spcPct val="0"/>
              </a:spcAft>
              <a:defRPr/>
            </a:pPr>
            <a:fld id="{71C900EF-A4DA-4F0B-90CC-1F25BABBA534}" type="slidenum">
              <a:rPr lang="el-GR" altLang="en-US">
                <a:solidFill>
                  <a:srgbClr val="F8F8F8">
                    <a:shade val="90000"/>
                  </a:srgbClr>
                </a:solidFill>
              </a:rPr>
              <a:pPr fontAlgn="base">
                <a:spcBef>
                  <a:spcPct val="0"/>
                </a:spcBef>
                <a:spcAft>
                  <a:spcPct val="0"/>
                </a:spcAft>
                <a:defRPr/>
              </a:pPr>
              <a:t>‹#›</a:t>
            </a:fld>
            <a:endParaRPr lang="el-GR" altLang="en-US">
              <a:solidFill>
                <a:srgbClr val="F8F8F8">
                  <a:shade val="90000"/>
                </a:srgbClr>
              </a:solidFill>
            </a:endParaRPr>
          </a:p>
        </p:txBody>
      </p:sp>
    </p:spTree>
  </p:cSld>
  <p:clrMap bg1="dk2" tx1="lt1" bg2="dk1" tx2="lt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Lst>
  <p:txStyles>
    <p:titleStyle>
      <a:lvl1pPr marL="53669" indent="-53669" algn="r" rtl="0" fontAlgn="base">
        <a:spcBef>
          <a:spcPct val="0"/>
        </a:spcBef>
        <a:spcAft>
          <a:spcPct val="0"/>
        </a:spcAft>
        <a:defRPr sz="4600">
          <a:solidFill>
            <a:srgbClr val="EDEDED"/>
          </a:solidFill>
          <a:latin typeface="+mj-lt"/>
          <a:ea typeface="+mj-ea"/>
          <a:cs typeface="+mj-cs"/>
        </a:defRPr>
      </a:lvl1pPr>
      <a:lvl2pPr marL="53669" indent="-53669" algn="r" rtl="0" fontAlgn="base">
        <a:spcBef>
          <a:spcPct val="0"/>
        </a:spcBef>
        <a:spcAft>
          <a:spcPct val="0"/>
        </a:spcAft>
        <a:defRPr sz="4600">
          <a:solidFill>
            <a:srgbClr val="EDEDED"/>
          </a:solidFill>
          <a:latin typeface="Cambria" pitchFamily="18" charset="0"/>
        </a:defRPr>
      </a:lvl2pPr>
      <a:lvl3pPr marL="53669" indent="-53669" algn="r" rtl="0" fontAlgn="base">
        <a:spcBef>
          <a:spcPct val="0"/>
        </a:spcBef>
        <a:spcAft>
          <a:spcPct val="0"/>
        </a:spcAft>
        <a:defRPr sz="4600">
          <a:solidFill>
            <a:srgbClr val="EDEDED"/>
          </a:solidFill>
          <a:latin typeface="Cambria" pitchFamily="18" charset="0"/>
        </a:defRPr>
      </a:lvl3pPr>
      <a:lvl4pPr marL="53669" indent="-53669" algn="r" rtl="0" fontAlgn="base">
        <a:spcBef>
          <a:spcPct val="0"/>
        </a:spcBef>
        <a:spcAft>
          <a:spcPct val="0"/>
        </a:spcAft>
        <a:defRPr sz="4600">
          <a:solidFill>
            <a:srgbClr val="EDEDED"/>
          </a:solidFill>
          <a:latin typeface="Cambria" pitchFamily="18" charset="0"/>
        </a:defRPr>
      </a:lvl4pPr>
      <a:lvl5pPr marL="53669" indent="-53669" algn="r" rtl="0" fontAlgn="base">
        <a:spcBef>
          <a:spcPct val="0"/>
        </a:spcBef>
        <a:spcAft>
          <a:spcPct val="0"/>
        </a:spcAft>
        <a:defRPr sz="4600">
          <a:solidFill>
            <a:srgbClr val="EDEDED"/>
          </a:solidFill>
          <a:latin typeface="Cambria" pitchFamily="18" charset="0"/>
        </a:defRPr>
      </a:lvl5pPr>
      <a:lvl6pPr marL="508265" indent="-53669" algn="r" rtl="0" fontAlgn="base">
        <a:spcBef>
          <a:spcPct val="0"/>
        </a:spcBef>
        <a:spcAft>
          <a:spcPct val="0"/>
        </a:spcAft>
        <a:defRPr sz="4600">
          <a:solidFill>
            <a:srgbClr val="EDEDED"/>
          </a:solidFill>
          <a:latin typeface="Cambria" pitchFamily="18" charset="0"/>
        </a:defRPr>
      </a:lvl6pPr>
      <a:lvl7pPr marL="962869" indent="-53669" algn="r" rtl="0" fontAlgn="base">
        <a:spcBef>
          <a:spcPct val="0"/>
        </a:spcBef>
        <a:spcAft>
          <a:spcPct val="0"/>
        </a:spcAft>
        <a:defRPr sz="4600">
          <a:solidFill>
            <a:srgbClr val="EDEDED"/>
          </a:solidFill>
          <a:latin typeface="Cambria" pitchFamily="18" charset="0"/>
        </a:defRPr>
      </a:lvl7pPr>
      <a:lvl8pPr marL="1417476" indent="-53669" algn="r" rtl="0" fontAlgn="base">
        <a:spcBef>
          <a:spcPct val="0"/>
        </a:spcBef>
        <a:spcAft>
          <a:spcPct val="0"/>
        </a:spcAft>
        <a:defRPr sz="4600">
          <a:solidFill>
            <a:srgbClr val="EDEDED"/>
          </a:solidFill>
          <a:latin typeface="Cambria" pitchFamily="18" charset="0"/>
        </a:defRPr>
      </a:lvl8pPr>
      <a:lvl9pPr marL="1872064" indent="-53669" algn="r" rtl="0" fontAlgn="base">
        <a:spcBef>
          <a:spcPct val="0"/>
        </a:spcBef>
        <a:spcAft>
          <a:spcPct val="0"/>
        </a:spcAft>
        <a:defRPr sz="4600">
          <a:solidFill>
            <a:srgbClr val="EDEDED"/>
          </a:solidFill>
          <a:latin typeface="Cambria" pitchFamily="18" charset="0"/>
        </a:defRPr>
      </a:lvl9pPr>
    </p:titleStyle>
    <p:bodyStyle>
      <a:lvl1pPr marL="290445" indent="-290445" algn="l" rtl="0" fontAlgn="base">
        <a:spcBef>
          <a:spcPct val="0"/>
        </a:spcBef>
        <a:spcAft>
          <a:spcPct val="0"/>
        </a:spcAft>
        <a:buClr>
          <a:schemeClr val="accent1"/>
        </a:buClr>
        <a:buSzPct val="70000"/>
        <a:buFont typeface="Wingdings 2" pitchFamily="18" charset="2"/>
        <a:buChar char=""/>
        <a:defRPr sz="3200">
          <a:solidFill>
            <a:schemeClr val="tx1"/>
          </a:solidFill>
          <a:latin typeface="+mn-lt"/>
          <a:ea typeface="+mn-ea"/>
          <a:cs typeface="+mn-cs"/>
        </a:defRPr>
      </a:lvl1pPr>
      <a:lvl2pPr marL="636125" indent="-227297" algn="l" rtl="0" fontAlgn="base">
        <a:spcBef>
          <a:spcPts val="400"/>
        </a:spcBef>
        <a:spcAft>
          <a:spcPct val="0"/>
        </a:spcAft>
        <a:buClr>
          <a:schemeClr val="accent2"/>
        </a:buClr>
        <a:buSzPct val="90000"/>
        <a:buChar char="•"/>
        <a:defRPr sz="2600">
          <a:solidFill>
            <a:schemeClr val="tx1"/>
          </a:solidFill>
          <a:latin typeface="+mn-lt"/>
        </a:defRPr>
      </a:lvl2pPr>
      <a:lvl3pPr marL="817654" indent="-189422" algn="l" rtl="0" fontAlgn="base">
        <a:spcBef>
          <a:spcPts val="400"/>
        </a:spcBef>
        <a:spcAft>
          <a:spcPct val="0"/>
        </a:spcAft>
        <a:buClr>
          <a:srgbClr val="969696"/>
        </a:buClr>
        <a:buSzPct val="100000"/>
        <a:buFont typeface="Wingdings 2" pitchFamily="18" charset="2"/>
        <a:buChar char=""/>
        <a:defRPr sz="2300">
          <a:solidFill>
            <a:schemeClr val="tx1"/>
          </a:solidFill>
          <a:latin typeface="+mn-lt"/>
        </a:defRPr>
      </a:lvl3pPr>
      <a:lvl4pPr marL="999173" indent="-181522" algn="l" rtl="0" fontAlgn="base">
        <a:spcBef>
          <a:spcPts val="400"/>
        </a:spcBef>
        <a:spcAft>
          <a:spcPct val="0"/>
        </a:spcAft>
        <a:buClr>
          <a:srgbClr val="969696"/>
        </a:buClr>
        <a:buSzPct val="100000"/>
        <a:buFont typeface="Wingdings 2" pitchFamily="18" charset="2"/>
        <a:buChar char=""/>
        <a:defRPr sz="2000">
          <a:solidFill>
            <a:schemeClr val="tx1"/>
          </a:solidFill>
          <a:latin typeface="+mn-lt"/>
        </a:defRPr>
      </a:lvl4pPr>
      <a:lvl5pPr marL="1180697"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5pPr>
      <a:lvl6pPr marL="1635301"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6pPr>
      <a:lvl7pPr marL="2089899"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7pPr>
      <a:lvl8pPr marL="2544508"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8pPr>
      <a:lvl9pPr marL="2999091" indent="-181522" algn="l" rtl="0" fontAlgn="base">
        <a:spcBef>
          <a:spcPts val="400"/>
        </a:spcBef>
        <a:spcAft>
          <a:spcPct val="0"/>
        </a:spcAft>
        <a:buClr>
          <a:srgbClr val="969696"/>
        </a:buClr>
        <a:buSzPct val="100000"/>
        <a:buFont typeface="Wingdings 2" pitchFamily="18" charset="2"/>
        <a:buChar char=""/>
        <a:defRPr sz="1900">
          <a:solidFill>
            <a:schemeClr val="tx1"/>
          </a:solidFill>
          <a:latin typeface="+mn-lt"/>
        </a:defRPr>
      </a:lvl9pPr>
    </p:bodyStyle>
    <p:otherStyle>
      <a:defPPr>
        <a:defRPr lang="en-US"/>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p:cNvSpPr>
          <p:nvPr>
            <p:ph type="title"/>
          </p:nvPr>
        </p:nvSpPr>
        <p:spPr bwMode="auto">
          <a:xfrm>
            <a:off x="914400" y="457200"/>
            <a:ext cx="7696200" cy="1143000"/>
          </a:xfrm>
          <a:prstGeom prst="rect">
            <a:avLst/>
          </a:prstGeom>
          <a:noFill/>
          <a:ln w="9525">
            <a:noFill/>
            <a:miter lim="800000"/>
            <a:headEnd/>
            <a:tailEnd/>
          </a:ln>
        </p:spPr>
        <p:txBody>
          <a:bodyPr vert="horz" wrap="square" lIns="90900" tIns="45453" rIns="90900" bIns="45453" numCol="1" anchor="b" anchorCtr="0" compatLnSpc="1">
            <a:prstTxWarp prst="textNoShape">
              <a:avLst/>
            </a:prstTxWarp>
          </a:bodyPr>
          <a:lstStyle/>
          <a:p>
            <a:pPr lvl="0"/>
            <a:r>
              <a:rPr lang="en-US" smtClean="0"/>
              <a:t>Click to edit Master title style</a:t>
            </a:r>
          </a:p>
        </p:txBody>
      </p:sp>
      <p:sp>
        <p:nvSpPr>
          <p:cNvPr id="113667" name="Rectangle 3"/>
          <p:cNvSpPr>
            <a:spLocks noGrp="1"/>
          </p:cNvSpPr>
          <p:nvPr>
            <p:ph type="body" idx="1"/>
          </p:nvPr>
        </p:nvSpPr>
        <p:spPr bwMode="auto">
          <a:xfrm>
            <a:off x="914400" y="1905055"/>
            <a:ext cx="7467600" cy="4221163"/>
          </a:xfrm>
          <a:prstGeom prst="rect">
            <a:avLst/>
          </a:prstGeom>
          <a:noFill/>
          <a:ln w="9525">
            <a:noFill/>
            <a:miter lim="800000"/>
            <a:headEnd/>
            <a:tailEnd/>
          </a:ln>
        </p:spPr>
        <p:txBody>
          <a:bodyPr vert="horz" wrap="square" lIns="90900" tIns="45453" rIns="90900" bIns="454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4"/>
          <p:cNvSpPr>
            <a:spLocks noGrp="1"/>
          </p:cNvSpPr>
          <p:nvPr>
            <p:ph type="dt" sz="half" idx="2"/>
          </p:nvPr>
        </p:nvSpPr>
        <p:spPr>
          <a:xfrm>
            <a:off x="6705600" y="6248403"/>
            <a:ext cx="1828800" cy="323850"/>
          </a:xfrm>
          <a:prstGeom prst="rect">
            <a:avLst/>
          </a:prstGeom>
        </p:spPr>
        <p:txBody>
          <a:bodyPr vert="horz" lIns="90900" tIns="45453" rIns="90900" bIns="45453" anchor="ctr"/>
          <a:lstStyle>
            <a:lvl1pPr>
              <a:defRPr sz="1100">
                <a:latin typeface="Arial" charset="0"/>
              </a:defRPr>
            </a:lvl1pPr>
            <a:extLst/>
          </a:lstStyle>
          <a:p>
            <a:pPr>
              <a:defRPr/>
            </a:pPr>
            <a:endParaRPr lang="en-US">
              <a:solidFill>
                <a:srgbClr val="FFFFFF"/>
              </a:solidFill>
            </a:endParaRPr>
          </a:p>
        </p:txBody>
      </p:sp>
      <p:sp>
        <p:nvSpPr>
          <p:cNvPr id="18" name="Rectangle 5"/>
          <p:cNvSpPr>
            <a:spLocks noGrp="1"/>
          </p:cNvSpPr>
          <p:nvPr>
            <p:ph type="ftr" sz="quarter" idx="3"/>
          </p:nvPr>
        </p:nvSpPr>
        <p:spPr>
          <a:xfrm>
            <a:off x="457255" y="6248403"/>
            <a:ext cx="3260725" cy="323850"/>
          </a:xfrm>
          <a:prstGeom prst="rect">
            <a:avLst/>
          </a:prstGeom>
        </p:spPr>
        <p:txBody>
          <a:bodyPr vert="horz" lIns="90900" tIns="45453" rIns="90900" bIns="45453"/>
          <a:lstStyle>
            <a:lvl1pPr>
              <a:defRPr sz="1200">
                <a:latin typeface="Arial" charset="0"/>
              </a:defRPr>
            </a:lvl1pPr>
            <a:extLst/>
          </a:lstStyle>
          <a:p>
            <a:pPr>
              <a:defRPr/>
            </a:pPr>
            <a:endParaRPr lang="en-US">
              <a:solidFill>
                <a:srgbClr val="FFFFFF"/>
              </a:solidFill>
            </a:endParaRPr>
          </a:p>
        </p:txBody>
      </p:sp>
      <p:sp>
        <p:nvSpPr>
          <p:cNvPr id="7" name="Slide Number Placeholder 6"/>
          <p:cNvSpPr>
            <a:spLocks noGrp="1"/>
          </p:cNvSpPr>
          <p:nvPr>
            <p:ph type="sldNum" sz="quarter" idx="4"/>
          </p:nvPr>
        </p:nvSpPr>
        <p:spPr>
          <a:xfrm>
            <a:off x="8715430" y="6151563"/>
            <a:ext cx="428625" cy="457200"/>
          </a:xfrm>
          <a:prstGeom prst="rect">
            <a:avLst/>
          </a:prstGeom>
        </p:spPr>
        <p:txBody>
          <a:bodyPr vert="horz" lIns="90900" tIns="45453" rIns="90900" bIns="45453" anchor="ctr"/>
          <a:lstStyle>
            <a:lvl1pPr>
              <a:defRPr sz="1200">
                <a:latin typeface="Arial" charset="0"/>
              </a:defRPr>
            </a:lvl1pPr>
            <a:extLst/>
          </a:lstStyle>
          <a:p>
            <a:pPr>
              <a:defRPr/>
            </a:pPr>
            <a:fld id="{30C195DE-8EE1-4DC7-B994-A797AE6671A7}" type="slidenum">
              <a:rPr lang="en-US">
                <a:solidFill>
                  <a:srgbClr val="FFFFFF"/>
                </a:solidFill>
              </a:rPr>
              <a:pPr>
                <a:defRPr/>
              </a:pPr>
              <a:t>‹#›</a:t>
            </a:fld>
            <a:endParaRPr lang="en-US">
              <a:solidFill>
                <a:srgbClr val="FFFFFF"/>
              </a:solidFill>
            </a:endParaRPr>
          </a:p>
        </p:txBody>
      </p:sp>
      <p:grpSp>
        <p:nvGrpSpPr>
          <p:cNvPr id="2" name="Group 23"/>
          <p:cNvGrpSpPr>
            <a:grpSpLocks/>
          </p:cNvGrpSpPr>
          <p:nvPr/>
        </p:nvGrpSpPr>
        <p:grpSpPr bwMode="auto">
          <a:xfrm>
            <a:off x="11113"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defRPr/>
              </a:pPr>
              <a:endParaRPr lang="en-US">
                <a:solidFill>
                  <a:srgbClr val="FFFFFF"/>
                </a:solidFill>
              </a:endParaRPr>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defRPr/>
              </a:pPr>
              <a:endParaRPr lang="en-US">
                <a:solidFill>
                  <a:srgbClr val="FFFFFF"/>
                </a:solidFill>
              </a:endParaRPr>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defRPr/>
              </a:pPr>
              <a:endParaRPr lang="en-US">
                <a:solidFill>
                  <a:srgbClr val="FFFFFF"/>
                </a:solidFill>
              </a:endParaRPr>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defRPr/>
              </a:pPr>
              <a:endParaRPr lang="en-US">
                <a:solidFill>
                  <a:srgbClr val="FFFFFF"/>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defRPr/>
              </a:pPr>
              <a:endParaRPr lang="en-US">
                <a:solidFill>
                  <a:srgbClr val="FFFFFF"/>
                </a:solidFill>
              </a:endParaRPr>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grpSp>
      <p:grpSp>
        <p:nvGrpSpPr>
          <p:cNvPr id="5" name="Group 35"/>
          <p:cNvGrpSpPr>
            <a:grpSpLocks/>
          </p:cNvGrpSpPr>
          <p:nvPr/>
        </p:nvGrpSpPr>
        <p:grpSpPr bwMode="auto">
          <a:xfrm>
            <a:off x="8583613" y="2000252"/>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defRPr/>
              </a:pPr>
              <a:endParaRPr lang="en-US">
                <a:solidFill>
                  <a:srgbClr val="FFFFFF"/>
                </a:solidFill>
              </a:endParaRPr>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defRPr/>
              </a:pPr>
              <a:endParaRPr lang="en-US">
                <a:solidFill>
                  <a:srgbClr val="FFFFFF"/>
                </a:solidFill>
              </a:endParaRPr>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srgbClr val="FFFFFF"/>
                </a:solidFill>
              </a:endParaRPr>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defRPr/>
              </a:pPr>
              <a:endParaRPr lang="en-US">
                <a:solidFill>
                  <a:srgbClr val="FFFFFF"/>
                </a:solidFill>
              </a:endParaRPr>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lIns="90900" tIns="45453" rIns="90900" bIns="45453" anchor="ctr"/>
          <a:lstStyle/>
          <a:p>
            <a:pPr algn="ctr">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Trebuchet MS" pitchFamily="34" charset="0"/>
        </a:defRPr>
      </a:lvl2pPr>
      <a:lvl3pPr algn="l" rtl="0" fontAlgn="base">
        <a:spcBef>
          <a:spcPct val="0"/>
        </a:spcBef>
        <a:spcAft>
          <a:spcPct val="0"/>
        </a:spcAft>
        <a:defRPr sz="3600">
          <a:solidFill>
            <a:schemeClr val="tx1"/>
          </a:solidFill>
          <a:latin typeface="Trebuchet MS" pitchFamily="34" charset="0"/>
        </a:defRPr>
      </a:lvl3pPr>
      <a:lvl4pPr algn="l" rtl="0" fontAlgn="base">
        <a:spcBef>
          <a:spcPct val="0"/>
        </a:spcBef>
        <a:spcAft>
          <a:spcPct val="0"/>
        </a:spcAft>
        <a:defRPr sz="3600">
          <a:solidFill>
            <a:schemeClr val="tx1"/>
          </a:solidFill>
          <a:latin typeface="Trebuchet MS" pitchFamily="34" charset="0"/>
        </a:defRPr>
      </a:lvl4pPr>
      <a:lvl5pPr algn="l" rtl="0" fontAlgn="base">
        <a:spcBef>
          <a:spcPct val="0"/>
        </a:spcBef>
        <a:spcAft>
          <a:spcPct val="0"/>
        </a:spcAft>
        <a:defRPr sz="3600">
          <a:solidFill>
            <a:schemeClr val="tx1"/>
          </a:solidFill>
          <a:latin typeface="Trebuchet MS" pitchFamily="34" charset="0"/>
        </a:defRPr>
      </a:lvl5pPr>
      <a:lvl6pPr marL="454599" algn="l" rtl="0" fontAlgn="base">
        <a:spcBef>
          <a:spcPct val="0"/>
        </a:spcBef>
        <a:spcAft>
          <a:spcPct val="0"/>
        </a:spcAft>
        <a:defRPr sz="3600">
          <a:solidFill>
            <a:schemeClr val="tx1"/>
          </a:solidFill>
          <a:latin typeface="Trebuchet MS" pitchFamily="34" charset="0"/>
        </a:defRPr>
      </a:lvl6pPr>
      <a:lvl7pPr marL="909202" algn="l" rtl="0" fontAlgn="base">
        <a:spcBef>
          <a:spcPct val="0"/>
        </a:spcBef>
        <a:spcAft>
          <a:spcPct val="0"/>
        </a:spcAft>
        <a:defRPr sz="3600">
          <a:solidFill>
            <a:schemeClr val="tx1"/>
          </a:solidFill>
          <a:latin typeface="Trebuchet MS" pitchFamily="34" charset="0"/>
        </a:defRPr>
      </a:lvl7pPr>
      <a:lvl8pPr marL="1363805" algn="l" rtl="0" fontAlgn="base">
        <a:spcBef>
          <a:spcPct val="0"/>
        </a:spcBef>
        <a:spcAft>
          <a:spcPct val="0"/>
        </a:spcAft>
        <a:defRPr sz="3600">
          <a:solidFill>
            <a:schemeClr val="tx1"/>
          </a:solidFill>
          <a:latin typeface="Trebuchet MS" pitchFamily="34" charset="0"/>
        </a:defRPr>
      </a:lvl8pPr>
      <a:lvl9pPr marL="1818402" algn="l" rtl="0" fontAlgn="base">
        <a:spcBef>
          <a:spcPct val="0"/>
        </a:spcBef>
        <a:spcAft>
          <a:spcPct val="0"/>
        </a:spcAft>
        <a:defRPr sz="3600">
          <a:solidFill>
            <a:schemeClr val="tx1"/>
          </a:solidFill>
          <a:latin typeface="Trebuchet MS" pitchFamily="34" charset="0"/>
        </a:defRPr>
      </a:lvl9pPr>
    </p:titleStyle>
    <p:bodyStyle>
      <a:lvl1pPr marL="340949" indent="-340949" algn="l" rtl="0" fontAlgn="base">
        <a:spcBef>
          <a:spcPct val="20000"/>
        </a:spcBef>
        <a:spcAft>
          <a:spcPct val="0"/>
        </a:spcAft>
        <a:buChar char="•"/>
        <a:defRPr sz="2000">
          <a:solidFill>
            <a:schemeClr val="tx1"/>
          </a:solidFill>
          <a:latin typeface="+mn-lt"/>
          <a:ea typeface="+mn-ea"/>
          <a:cs typeface="+mn-cs"/>
        </a:defRPr>
      </a:lvl1pPr>
      <a:lvl2pPr marL="738724" indent="-284135" algn="l" rtl="0" fontAlgn="base">
        <a:spcBef>
          <a:spcPct val="20000"/>
        </a:spcBef>
        <a:spcAft>
          <a:spcPct val="0"/>
        </a:spcAft>
        <a:buChar char="–"/>
        <a:defRPr sz="2000">
          <a:solidFill>
            <a:schemeClr val="tx1"/>
          </a:solidFill>
          <a:latin typeface="+mn-lt"/>
        </a:defRPr>
      </a:lvl2pPr>
      <a:lvl3pPr marL="1136506" indent="-227297" algn="l" rtl="0" fontAlgn="base">
        <a:spcBef>
          <a:spcPct val="20000"/>
        </a:spcBef>
        <a:spcAft>
          <a:spcPct val="0"/>
        </a:spcAft>
        <a:buChar char="•"/>
        <a:defRPr sz="2000">
          <a:solidFill>
            <a:schemeClr val="tx1"/>
          </a:solidFill>
          <a:latin typeface="+mn-lt"/>
        </a:defRPr>
      </a:lvl3pPr>
      <a:lvl4pPr marL="1591081" indent="-227297" algn="l" rtl="0" fontAlgn="base">
        <a:spcBef>
          <a:spcPct val="20000"/>
        </a:spcBef>
        <a:spcAft>
          <a:spcPct val="0"/>
        </a:spcAft>
        <a:buChar char="–"/>
        <a:defRPr sz="2000">
          <a:solidFill>
            <a:schemeClr val="tx1"/>
          </a:solidFill>
          <a:latin typeface="+mn-lt"/>
        </a:defRPr>
      </a:lvl4pPr>
      <a:lvl5pPr marL="2045701" indent="-227297" algn="l" rtl="0" fontAlgn="base">
        <a:spcBef>
          <a:spcPct val="20000"/>
        </a:spcBef>
        <a:spcAft>
          <a:spcPct val="0"/>
        </a:spcAft>
        <a:buChar char="»"/>
        <a:defRPr sz="2000">
          <a:solidFill>
            <a:schemeClr val="tx1"/>
          </a:solidFill>
          <a:latin typeface="+mn-lt"/>
        </a:defRPr>
      </a:lvl5pPr>
      <a:lvl6pPr marL="2500304" indent="-227297" algn="l" rtl="0" fontAlgn="base">
        <a:spcBef>
          <a:spcPct val="20000"/>
        </a:spcBef>
        <a:spcAft>
          <a:spcPct val="0"/>
        </a:spcAft>
        <a:buChar char="»"/>
        <a:defRPr sz="2000">
          <a:solidFill>
            <a:schemeClr val="tx1"/>
          </a:solidFill>
          <a:latin typeface="+mn-lt"/>
        </a:defRPr>
      </a:lvl6pPr>
      <a:lvl7pPr marL="2954905" indent="-227297" algn="l" rtl="0" fontAlgn="base">
        <a:spcBef>
          <a:spcPct val="20000"/>
        </a:spcBef>
        <a:spcAft>
          <a:spcPct val="0"/>
        </a:spcAft>
        <a:buChar char="»"/>
        <a:defRPr sz="2000">
          <a:solidFill>
            <a:schemeClr val="tx1"/>
          </a:solidFill>
          <a:latin typeface="+mn-lt"/>
        </a:defRPr>
      </a:lvl7pPr>
      <a:lvl8pPr marL="3409504" indent="-227297" algn="l" rtl="0" fontAlgn="base">
        <a:spcBef>
          <a:spcPct val="20000"/>
        </a:spcBef>
        <a:spcAft>
          <a:spcPct val="0"/>
        </a:spcAft>
        <a:buChar char="»"/>
        <a:defRPr sz="2000">
          <a:solidFill>
            <a:schemeClr val="tx1"/>
          </a:solidFill>
          <a:latin typeface="+mn-lt"/>
        </a:defRPr>
      </a:lvl8pPr>
      <a:lvl9pPr marL="3864106" indent="-227297" algn="l" rtl="0" fontAlgn="base">
        <a:spcBef>
          <a:spcPct val="20000"/>
        </a:spcBef>
        <a:spcAft>
          <a:spcPct val="0"/>
        </a:spcAft>
        <a:buChar char="»"/>
        <a:defRPr sz="2000">
          <a:solidFill>
            <a:schemeClr val="tx1"/>
          </a:solidFill>
          <a:latin typeface="+mn-lt"/>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00" tIns="45453" rIns="90900" bIns="45453"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3"/>
            <a:ext cx="8229600" cy="4525963"/>
          </a:xfrm>
          <a:prstGeom prst="rect">
            <a:avLst/>
          </a:prstGeom>
        </p:spPr>
        <p:txBody>
          <a:bodyPr vert="horz" lIns="90900" tIns="45453" rIns="90900" bIns="45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405"/>
            <a:ext cx="2133600" cy="365125"/>
          </a:xfrm>
          <a:prstGeom prst="rect">
            <a:avLst/>
          </a:prstGeom>
        </p:spPr>
        <p:txBody>
          <a:bodyPr vert="horz" lIns="90900" tIns="45453" rIns="90900" bIns="45453" rtlCol="0" anchor="ctr"/>
          <a:lstStyle>
            <a:lvl1pPr algn="l">
              <a:defRPr sz="1200">
                <a:solidFill>
                  <a:schemeClr val="tx1">
                    <a:tint val="75000"/>
                  </a:schemeClr>
                </a:solidFill>
              </a:defRPr>
            </a:lvl1p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0900" tIns="45453" rIns="90900" bIns="45453"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0900" tIns="45453" rIns="90900" bIns="45453" rtlCol="0" anchor="ctr"/>
          <a:lstStyle>
            <a:lvl1pPr algn="r">
              <a:defRPr sz="1200">
                <a:solidFill>
                  <a:schemeClr val="tx1">
                    <a:tint val="75000"/>
                  </a:schemeClr>
                </a:solidFill>
              </a:defRPr>
            </a:lvl1p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40204340"/>
      </p:ext>
    </p:extLst>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xStyles>
    <p:titleStyle>
      <a:lvl1pPr algn="ctr" defTabSz="909202" rtl="0" eaLnBrk="1" latinLnBrk="0" hangingPunct="1">
        <a:spcBef>
          <a:spcPct val="0"/>
        </a:spcBef>
        <a:buNone/>
        <a:defRPr sz="4400" kern="1200">
          <a:solidFill>
            <a:schemeClr val="tx1"/>
          </a:solidFill>
          <a:latin typeface="+mj-lt"/>
          <a:ea typeface="+mj-ea"/>
          <a:cs typeface="+mj-cs"/>
        </a:defRPr>
      </a:lvl1pPr>
    </p:titleStyle>
    <p:bodyStyle>
      <a:lvl1pPr marL="340949" indent="-340949" algn="l" defTabSz="909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724" indent="-284135" algn="l" defTabSz="909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506" indent="-227297" algn="l" defTabSz="909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08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70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03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905"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5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106"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00" tIns="45453" rIns="90900" bIns="45453"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3"/>
            <a:ext cx="8229600" cy="4525963"/>
          </a:xfrm>
          <a:prstGeom prst="rect">
            <a:avLst/>
          </a:prstGeom>
        </p:spPr>
        <p:txBody>
          <a:bodyPr vert="horz" lIns="90900" tIns="45453" rIns="90900" bIns="45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405"/>
            <a:ext cx="2133600" cy="365125"/>
          </a:xfrm>
          <a:prstGeom prst="rect">
            <a:avLst/>
          </a:prstGeom>
        </p:spPr>
        <p:txBody>
          <a:bodyPr vert="horz" lIns="90900" tIns="45453" rIns="90900" bIns="45453" rtlCol="0" anchor="ctr"/>
          <a:lstStyle>
            <a:lvl1pPr algn="l">
              <a:defRPr sz="1200">
                <a:solidFill>
                  <a:schemeClr val="tx1">
                    <a:tint val="75000"/>
                  </a:schemeClr>
                </a:solidFill>
              </a:defRPr>
            </a:lvl1p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0900" tIns="45453" rIns="90900" bIns="45453"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0900" tIns="45453" rIns="90900" bIns="45453" rtlCol="0" anchor="ctr"/>
          <a:lstStyle>
            <a:lvl1pPr algn="r">
              <a:defRPr sz="1200">
                <a:solidFill>
                  <a:schemeClr val="tx1">
                    <a:tint val="75000"/>
                  </a:schemeClr>
                </a:solidFill>
              </a:defRPr>
            </a:lvl1p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62296375"/>
      </p:ext>
    </p:extLst>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xStyles>
    <p:titleStyle>
      <a:lvl1pPr algn="ctr" defTabSz="909202" rtl="0" eaLnBrk="1" latinLnBrk="0" hangingPunct="1">
        <a:spcBef>
          <a:spcPct val="0"/>
        </a:spcBef>
        <a:buNone/>
        <a:defRPr sz="4400" kern="1200">
          <a:solidFill>
            <a:schemeClr val="tx1"/>
          </a:solidFill>
          <a:latin typeface="+mj-lt"/>
          <a:ea typeface="+mj-ea"/>
          <a:cs typeface="+mj-cs"/>
        </a:defRPr>
      </a:lvl1pPr>
    </p:titleStyle>
    <p:bodyStyle>
      <a:lvl1pPr marL="340949" indent="-340949" algn="l" defTabSz="909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724" indent="-284135" algn="l" defTabSz="909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506" indent="-227297" algn="l" defTabSz="909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08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70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03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905"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5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106"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00" tIns="45453" rIns="90900" bIns="45453"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3"/>
            <a:ext cx="8229600" cy="4525963"/>
          </a:xfrm>
          <a:prstGeom prst="rect">
            <a:avLst/>
          </a:prstGeom>
        </p:spPr>
        <p:txBody>
          <a:bodyPr vert="horz" lIns="90900" tIns="45453" rIns="90900" bIns="45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405"/>
            <a:ext cx="2133600" cy="365125"/>
          </a:xfrm>
          <a:prstGeom prst="rect">
            <a:avLst/>
          </a:prstGeom>
        </p:spPr>
        <p:txBody>
          <a:bodyPr vert="horz" lIns="90900" tIns="45453" rIns="90900" bIns="45453" rtlCol="0" anchor="ctr"/>
          <a:lstStyle>
            <a:lvl1pPr algn="l">
              <a:defRPr sz="1200">
                <a:solidFill>
                  <a:schemeClr val="tx1">
                    <a:tint val="75000"/>
                  </a:schemeClr>
                </a:solidFill>
              </a:defRPr>
            </a:lvl1p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0900" tIns="45453" rIns="90900" bIns="45453"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0900" tIns="45453" rIns="90900" bIns="45453" rtlCol="0" anchor="ctr"/>
          <a:lstStyle>
            <a:lvl1pPr algn="r">
              <a:defRPr sz="1200">
                <a:solidFill>
                  <a:schemeClr val="tx1">
                    <a:tint val="75000"/>
                  </a:schemeClr>
                </a:solidFill>
              </a:defRPr>
            </a:lvl1p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4595145"/>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xStyles>
    <p:titleStyle>
      <a:lvl1pPr algn="ctr" defTabSz="909202" rtl="0" eaLnBrk="1" latinLnBrk="0" hangingPunct="1">
        <a:spcBef>
          <a:spcPct val="0"/>
        </a:spcBef>
        <a:buNone/>
        <a:defRPr sz="4400" kern="1200">
          <a:solidFill>
            <a:schemeClr val="tx1"/>
          </a:solidFill>
          <a:latin typeface="+mj-lt"/>
          <a:ea typeface="+mj-ea"/>
          <a:cs typeface="+mj-cs"/>
        </a:defRPr>
      </a:lvl1pPr>
    </p:titleStyle>
    <p:bodyStyle>
      <a:lvl1pPr marL="340949" indent="-340949" algn="l" defTabSz="909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724" indent="-284135" algn="l" defTabSz="909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506" indent="-227297" algn="l" defTabSz="909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08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70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03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905"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5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106"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00" tIns="45453" rIns="90900" bIns="45453"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3"/>
            <a:ext cx="8229600" cy="4525963"/>
          </a:xfrm>
          <a:prstGeom prst="rect">
            <a:avLst/>
          </a:prstGeom>
        </p:spPr>
        <p:txBody>
          <a:bodyPr vert="horz" lIns="90900" tIns="45453" rIns="90900" bIns="45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405"/>
            <a:ext cx="2133600" cy="365125"/>
          </a:xfrm>
          <a:prstGeom prst="rect">
            <a:avLst/>
          </a:prstGeom>
        </p:spPr>
        <p:txBody>
          <a:bodyPr vert="horz" lIns="90900" tIns="45453" rIns="90900" bIns="45453" rtlCol="0" anchor="ctr"/>
          <a:lstStyle>
            <a:lvl1pPr algn="l">
              <a:defRPr sz="1200">
                <a:solidFill>
                  <a:schemeClr val="tx1">
                    <a:tint val="75000"/>
                  </a:schemeClr>
                </a:solidFill>
              </a:defRPr>
            </a:lvl1p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0900" tIns="45453" rIns="90900" bIns="45453"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0900" tIns="45453" rIns="90900" bIns="45453" rtlCol="0" anchor="ctr"/>
          <a:lstStyle>
            <a:lvl1pPr algn="r">
              <a:defRPr sz="1200">
                <a:solidFill>
                  <a:schemeClr val="tx1">
                    <a:tint val="75000"/>
                  </a:schemeClr>
                </a:solidFill>
              </a:defRPr>
            </a:lvl1p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7502739"/>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txStyles>
    <p:titleStyle>
      <a:lvl1pPr algn="ctr" defTabSz="909202" rtl="0" eaLnBrk="1" latinLnBrk="0" hangingPunct="1">
        <a:spcBef>
          <a:spcPct val="0"/>
        </a:spcBef>
        <a:buNone/>
        <a:defRPr sz="4400" kern="1200">
          <a:solidFill>
            <a:schemeClr val="tx1"/>
          </a:solidFill>
          <a:latin typeface="+mj-lt"/>
          <a:ea typeface="+mj-ea"/>
          <a:cs typeface="+mj-cs"/>
        </a:defRPr>
      </a:lvl1pPr>
    </p:titleStyle>
    <p:bodyStyle>
      <a:lvl1pPr marL="340949" indent="-340949" algn="l" defTabSz="909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724" indent="-284135" algn="l" defTabSz="909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506" indent="-227297" algn="l" defTabSz="909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08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70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03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905"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5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106"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00" tIns="45453" rIns="90900" bIns="45453"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3"/>
            <a:ext cx="8229600" cy="4525963"/>
          </a:xfrm>
          <a:prstGeom prst="rect">
            <a:avLst/>
          </a:prstGeom>
        </p:spPr>
        <p:txBody>
          <a:bodyPr vert="horz" lIns="90900" tIns="45453" rIns="90900" bIns="45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405"/>
            <a:ext cx="2133600" cy="365125"/>
          </a:xfrm>
          <a:prstGeom prst="rect">
            <a:avLst/>
          </a:prstGeom>
        </p:spPr>
        <p:txBody>
          <a:bodyPr vert="horz" lIns="90900" tIns="45453" rIns="90900" bIns="45453" rtlCol="0" anchor="ctr"/>
          <a:lstStyle>
            <a:lvl1pPr algn="l">
              <a:defRPr sz="1200">
                <a:solidFill>
                  <a:schemeClr val="tx1">
                    <a:tint val="75000"/>
                  </a:schemeClr>
                </a:solidFill>
              </a:defRPr>
            </a:lvl1pPr>
          </a:lstStyle>
          <a:p>
            <a:fld id="{89F809E8-EE53-4F63-BE35-3B0717F01D4D}" type="datetimeFigureOut">
              <a:rPr lang="el-GR" smtClean="0">
                <a:solidFill>
                  <a:prstClr val="black">
                    <a:tint val="75000"/>
                  </a:prstClr>
                </a:solidFill>
              </a:rPr>
              <a:pPr/>
              <a:t>9/3/2023</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0900" tIns="45453" rIns="90900" bIns="45453"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0900" tIns="45453" rIns="90900" bIns="45453" rtlCol="0" anchor="ctr"/>
          <a:lstStyle>
            <a:lvl1pPr algn="r">
              <a:defRPr sz="1200">
                <a:solidFill>
                  <a:schemeClr val="tx1">
                    <a:tint val="75000"/>
                  </a:schemeClr>
                </a:solidFill>
              </a:defRPr>
            </a:lvl1pPr>
          </a:lstStyle>
          <a:p>
            <a:fld id="{770ADACE-7EBB-4263-949A-883ABA0786B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82205364"/>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Lst>
  <p:txStyles>
    <p:titleStyle>
      <a:lvl1pPr algn="ctr" defTabSz="909202" rtl="0" eaLnBrk="1" latinLnBrk="0" hangingPunct="1">
        <a:spcBef>
          <a:spcPct val="0"/>
        </a:spcBef>
        <a:buNone/>
        <a:defRPr sz="4400" kern="1200">
          <a:solidFill>
            <a:schemeClr val="tx1"/>
          </a:solidFill>
          <a:latin typeface="+mj-lt"/>
          <a:ea typeface="+mj-ea"/>
          <a:cs typeface="+mj-cs"/>
        </a:defRPr>
      </a:lvl1pPr>
    </p:titleStyle>
    <p:bodyStyle>
      <a:lvl1pPr marL="340949" indent="-340949" algn="l" defTabSz="909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724" indent="-284135" algn="l" defTabSz="909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506" indent="-227297" algn="l" defTabSz="909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08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701"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03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905"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504"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106" indent="-227297" algn="l" defTabSz="909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09202" rtl="0" eaLnBrk="1" latinLnBrk="0" hangingPunct="1">
        <a:defRPr sz="1800" kern="1200">
          <a:solidFill>
            <a:schemeClr val="tx1"/>
          </a:solidFill>
          <a:latin typeface="+mn-lt"/>
          <a:ea typeface="+mn-ea"/>
          <a:cs typeface="+mn-cs"/>
        </a:defRPr>
      </a:lvl1pPr>
      <a:lvl2pPr marL="454599" algn="l" defTabSz="909202" rtl="0" eaLnBrk="1" latinLnBrk="0" hangingPunct="1">
        <a:defRPr sz="1800" kern="1200">
          <a:solidFill>
            <a:schemeClr val="tx1"/>
          </a:solidFill>
          <a:latin typeface="+mn-lt"/>
          <a:ea typeface="+mn-ea"/>
          <a:cs typeface="+mn-cs"/>
        </a:defRPr>
      </a:lvl2pPr>
      <a:lvl3pPr marL="909202" algn="l" defTabSz="909202" rtl="0" eaLnBrk="1" latinLnBrk="0" hangingPunct="1">
        <a:defRPr sz="1800" kern="1200">
          <a:solidFill>
            <a:schemeClr val="tx1"/>
          </a:solidFill>
          <a:latin typeface="+mn-lt"/>
          <a:ea typeface="+mn-ea"/>
          <a:cs typeface="+mn-cs"/>
        </a:defRPr>
      </a:lvl3pPr>
      <a:lvl4pPr marL="1363805" algn="l" defTabSz="909202" rtl="0" eaLnBrk="1" latinLnBrk="0" hangingPunct="1">
        <a:defRPr sz="1800" kern="1200">
          <a:solidFill>
            <a:schemeClr val="tx1"/>
          </a:solidFill>
          <a:latin typeface="+mn-lt"/>
          <a:ea typeface="+mn-ea"/>
          <a:cs typeface="+mn-cs"/>
        </a:defRPr>
      </a:lvl4pPr>
      <a:lvl5pPr marL="1818402" algn="l" defTabSz="909202" rtl="0" eaLnBrk="1" latinLnBrk="0" hangingPunct="1">
        <a:defRPr sz="1800" kern="1200">
          <a:solidFill>
            <a:schemeClr val="tx1"/>
          </a:solidFill>
          <a:latin typeface="+mn-lt"/>
          <a:ea typeface="+mn-ea"/>
          <a:cs typeface="+mn-cs"/>
        </a:defRPr>
      </a:lvl5pPr>
      <a:lvl6pPr marL="2273006" algn="l" defTabSz="909202" rtl="0" eaLnBrk="1" latinLnBrk="0" hangingPunct="1">
        <a:defRPr sz="1800" kern="1200">
          <a:solidFill>
            <a:schemeClr val="tx1"/>
          </a:solidFill>
          <a:latin typeface="+mn-lt"/>
          <a:ea typeface="+mn-ea"/>
          <a:cs typeface="+mn-cs"/>
        </a:defRPr>
      </a:lvl6pPr>
      <a:lvl7pPr marL="2727604" algn="l" defTabSz="909202" rtl="0" eaLnBrk="1" latinLnBrk="0" hangingPunct="1">
        <a:defRPr sz="1800" kern="1200">
          <a:solidFill>
            <a:schemeClr val="tx1"/>
          </a:solidFill>
          <a:latin typeface="+mn-lt"/>
          <a:ea typeface="+mn-ea"/>
          <a:cs typeface="+mn-cs"/>
        </a:defRPr>
      </a:lvl7pPr>
      <a:lvl8pPr marL="3182195" algn="l" defTabSz="909202" rtl="0" eaLnBrk="1" latinLnBrk="0" hangingPunct="1">
        <a:defRPr sz="1800" kern="1200">
          <a:solidFill>
            <a:schemeClr val="tx1"/>
          </a:solidFill>
          <a:latin typeface="+mn-lt"/>
          <a:ea typeface="+mn-ea"/>
          <a:cs typeface="+mn-cs"/>
        </a:defRPr>
      </a:lvl8pPr>
      <a:lvl9pPr marL="3636802" algn="l" defTabSz="9092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765" y="2060848"/>
            <a:ext cx="9103235" cy="2542616"/>
          </a:xfrm>
        </p:spPr>
        <p:txBody>
          <a:bodyPr>
            <a:normAutofit fontScale="90000"/>
          </a:bodyPr>
          <a:lstStyle/>
          <a:p>
            <a:pPr algn="r"/>
            <a:r>
              <a:rPr lang="el-GR" sz="2700" b="1" dirty="0" smtClean="0">
                <a:solidFill>
                  <a:srgbClr val="00548F"/>
                </a:solidFill>
                <a:latin typeface="Century Gothic" panose="020B0502020202020204" pitchFamily="34" charset="0"/>
              </a:rPr>
              <a:t>  Π.Ο.Υ- ΕΛΛΗΝΙΚΟ ΔΙΑΔΗΜΟΤΙΚΟ ΔΙΚΤΥΟ ΥΓΙΩΝ ΠΟΛΕΩΝ</a:t>
            </a:r>
            <a:r>
              <a:rPr lang="el-GR" sz="2400" b="1" dirty="0" smtClean="0">
                <a:solidFill>
                  <a:srgbClr val="00548F"/>
                </a:solidFill>
                <a:latin typeface="Century Gothic" panose="020B0502020202020204" pitchFamily="34" charset="0"/>
              </a:rPr>
              <a:t/>
            </a:r>
            <a:br>
              <a:rPr lang="el-GR" sz="2400" b="1" dirty="0" smtClean="0">
                <a:solidFill>
                  <a:srgbClr val="00548F"/>
                </a:solidFill>
                <a:latin typeface="Century Gothic" panose="020B0502020202020204" pitchFamily="34" charset="0"/>
              </a:rPr>
            </a:br>
            <a:r>
              <a:rPr lang="el-GR" sz="2000" b="1" dirty="0" smtClean="0">
                <a:solidFill>
                  <a:srgbClr val="00548F"/>
                </a:solidFill>
                <a:latin typeface="Century Gothic" panose="020B0502020202020204" pitchFamily="34" charset="0"/>
              </a:rPr>
              <a:t>          Πρόγραμμα Ενημέρωσης Εκπαιδευτικών 2020-2021 </a:t>
            </a:r>
            <a:r>
              <a:rPr lang="el-GR" sz="2400" b="1" dirty="0" smtClean="0">
                <a:solidFill>
                  <a:srgbClr val="00548F"/>
                </a:solidFill>
                <a:latin typeface="Century Gothic" panose="020B0502020202020204" pitchFamily="34" charset="0"/>
              </a:rPr>
              <a:t/>
            </a:r>
            <a:br>
              <a:rPr lang="el-GR" sz="2400" b="1" dirty="0" smtClean="0">
                <a:solidFill>
                  <a:srgbClr val="00548F"/>
                </a:solidFill>
                <a:latin typeface="Century Gothic" panose="020B0502020202020204" pitchFamily="34" charset="0"/>
              </a:rPr>
            </a:br>
            <a:r>
              <a:rPr lang="el-GR" sz="2400" b="1" dirty="0" smtClean="0">
                <a:solidFill>
                  <a:srgbClr val="00548F"/>
                </a:solidFill>
                <a:latin typeface="Century Gothic" panose="020B0502020202020204" pitchFamily="34" charset="0"/>
              </a:rPr>
              <a:t/>
            </a:r>
            <a:br>
              <a:rPr lang="el-GR" sz="2400" b="1" dirty="0" smtClean="0">
                <a:solidFill>
                  <a:srgbClr val="00548F"/>
                </a:solidFill>
                <a:latin typeface="Century Gothic" panose="020B0502020202020204" pitchFamily="34" charset="0"/>
              </a:rPr>
            </a:br>
            <a:r>
              <a:rPr lang="el-GR" sz="3100" b="1" spc="0" dirty="0">
                <a:solidFill>
                  <a:srgbClr val="1F497D"/>
                </a:solidFill>
                <a:latin typeface="Calibri"/>
              </a:rPr>
              <a:t/>
            </a:r>
            <a:br>
              <a:rPr lang="el-GR" sz="3100" b="1" spc="0" dirty="0">
                <a:solidFill>
                  <a:srgbClr val="1F497D"/>
                </a:solidFill>
                <a:latin typeface="Calibri"/>
              </a:rPr>
            </a:br>
            <a:r>
              <a:rPr lang="el-GR" sz="3100" b="1" spc="0" dirty="0">
                <a:solidFill>
                  <a:srgbClr val="1F497D"/>
                </a:solidFill>
                <a:latin typeface="Calibri"/>
              </a:rPr>
              <a:t>Παρουσίαση </a:t>
            </a:r>
            <a:r>
              <a:rPr lang="el-GR" sz="3100" b="1" spc="0" dirty="0" smtClean="0">
                <a:solidFill>
                  <a:srgbClr val="1F497D"/>
                </a:solidFill>
                <a:latin typeface="Calibri"/>
              </a:rPr>
              <a:t>Παραμυθιού </a:t>
            </a:r>
            <a:r>
              <a:rPr lang="el-GR" sz="3100" b="1" spc="0" dirty="0">
                <a:solidFill>
                  <a:srgbClr val="1F497D"/>
                </a:solidFill>
                <a:latin typeface="Calibri"/>
              </a:rPr>
              <a:t>για τα παιδιά.</a:t>
            </a:r>
            <a:r>
              <a:rPr lang="el-GR" sz="3100" b="1" dirty="0" smtClean="0">
                <a:solidFill>
                  <a:srgbClr val="00548F"/>
                </a:solidFill>
                <a:latin typeface="Century Gothic" panose="020B0502020202020204" pitchFamily="34" charset="0"/>
              </a:rPr>
              <a:t>.</a:t>
            </a:r>
            <a:r>
              <a:rPr lang="el-GR" sz="3100" b="1" dirty="0">
                <a:solidFill>
                  <a:srgbClr val="00548F"/>
                </a:solidFill>
                <a:latin typeface="Century Gothic" panose="020B0502020202020204" pitchFamily="34" charset="0"/>
              </a:rPr>
              <a:t/>
            </a:r>
            <a:br>
              <a:rPr lang="el-GR" sz="3100" b="1" dirty="0">
                <a:solidFill>
                  <a:srgbClr val="00548F"/>
                </a:solidFill>
                <a:latin typeface="Century Gothic" panose="020B0502020202020204" pitchFamily="34" charset="0"/>
              </a:rPr>
            </a:br>
            <a:endParaRPr lang="en-US" sz="3100" b="1" dirty="0">
              <a:solidFill>
                <a:srgbClr val="00548F"/>
              </a:solidFill>
              <a:latin typeface="Century Gothic" panose="020B0502020202020204" pitchFamily="34" charset="0"/>
            </a:endParaRPr>
          </a:p>
        </p:txBody>
      </p:sp>
      <p:sp>
        <p:nvSpPr>
          <p:cNvPr id="5" name="Title 1"/>
          <p:cNvSpPr txBox="1">
            <a:spLocks/>
          </p:cNvSpPr>
          <p:nvPr/>
        </p:nvSpPr>
        <p:spPr>
          <a:xfrm>
            <a:off x="449906" y="2591359"/>
            <a:ext cx="8325721"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600" b="1" i="0" u="none" strike="noStrike" kern="1200" cap="none" spc="0" normalizeH="0" baseline="0" noProof="0" dirty="0" smtClean="0">
              <a:ln>
                <a:noFill/>
              </a:ln>
              <a:solidFill>
                <a:srgbClr val="00548F"/>
              </a:solidFill>
              <a:effectLst/>
              <a:uLnTx/>
              <a:uFillTx/>
              <a:latin typeface="Century Gothic" panose="020B0502020202020204" pitchFamily="34" charset="0"/>
              <a:ea typeface="+mj-ea"/>
              <a:cs typeface="+mj-cs"/>
            </a:endParaRPr>
          </a:p>
        </p:txBody>
      </p:sp>
      <p:sp>
        <p:nvSpPr>
          <p:cNvPr id="6" name="Title 1"/>
          <p:cNvSpPr txBox="1">
            <a:spLocks/>
          </p:cNvSpPr>
          <p:nvPr/>
        </p:nvSpPr>
        <p:spPr>
          <a:xfrm>
            <a:off x="2843808" y="4603464"/>
            <a:ext cx="5949458" cy="16338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l-GR" sz="3000" b="1" i="0" u="none" strike="noStrike" kern="1200" cap="none" spc="0" normalizeH="0" baseline="0" noProof="0" dirty="0">
                <a:ln>
                  <a:noFill/>
                </a:ln>
                <a:solidFill>
                  <a:srgbClr val="39A9AE"/>
                </a:solidFill>
                <a:effectLst/>
                <a:uLnTx/>
                <a:uFillTx/>
                <a:latin typeface="Century Gothic" panose="020B0502020202020204" pitchFamily="34" charset="0"/>
                <a:ea typeface="+mj-ea"/>
                <a:cs typeface="+mj-cs"/>
              </a:rPr>
              <a:t>Νταίζη Παπαθανασοπούλου</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39A9AE"/>
                </a:solidFill>
                <a:effectLst/>
                <a:uLnTx/>
                <a:uFillTx/>
                <a:latin typeface="Century Gothic" panose="020B0502020202020204" pitchFamily="34" charset="0"/>
                <a:ea typeface="+mj-ea"/>
                <a:cs typeface="+mj-cs"/>
              </a:rPr>
              <a:t>National Coordinator of WHO- Hellenic Healthy Cities Network, Member of WHO Europe Advisory Committee for the Healthy Cities Networks, </a:t>
            </a:r>
            <a:r>
              <a:rPr kumimoji="0" lang="el-GR" sz="2400" b="1" i="0" u="none" strike="noStrike" kern="1200" cap="none" spc="0" normalizeH="0" baseline="0" noProof="0" dirty="0" smtClean="0">
                <a:ln>
                  <a:noFill/>
                </a:ln>
                <a:solidFill>
                  <a:srgbClr val="39A9AE"/>
                </a:solidFill>
                <a:effectLst/>
                <a:uLnTx/>
                <a:uFillTx/>
                <a:latin typeface="Century Gothic" panose="020B0502020202020204" pitchFamily="34" charset="0"/>
                <a:ea typeface="+mj-ea"/>
                <a:cs typeface="+mj-cs"/>
              </a:rPr>
              <a:t>Συντονίστρια </a:t>
            </a:r>
            <a:r>
              <a:rPr kumimoji="0" lang="el-GR" sz="2400" b="1" i="0" u="none" strike="noStrike" kern="1200" cap="none" spc="0" normalizeH="0" baseline="0" noProof="0" dirty="0">
                <a:ln>
                  <a:noFill/>
                </a:ln>
                <a:solidFill>
                  <a:srgbClr val="39A9AE"/>
                </a:solidFill>
                <a:effectLst/>
                <a:uLnTx/>
                <a:uFillTx/>
                <a:latin typeface="Century Gothic" panose="020B0502020202020204" pitchFamily="34" charset="0"/>
                <a:ea typeface="+mj-ea"/>
                <a:cs typeface="+mj-cs"/>
              </a:rPr>
              <a:t>Ελληνικού Δικτύου Υγιών Πόλεων του Π.Ο.Υ., Μέλος </a:t>
            </a:r>
            <a:r>
              <a:rPr kumimoji="0" lang="el-GR" sz="2400" b="1" i="0" u="none" strike="noStrike" kern="1200" cap="none" spc="0" normalizeH="0" baseline="0" noProof="0" dirty="0" smtClean="0">
                <a:ln>
                  <a:noFill/>
                </a:ln>
                <a:solidFill>
                  <a:srgbClr val="39A9AE"/>
                </a:solidFill>
                <a:effectLst/>
                <a:uLnTx/>
                <a:uFillTx/>
                <a:latin typeface="Century Gothic" panose="020B0502020202020204" pitchFamily="34" charset="0"/>
                <a:ea typeface="+mj-ea"/>
                <a:cs typeface="+mj-cs"/>
              </a:rPr>
              <a:t>του   Επιστημονικού Συμβουλίου </a:t>
            </a:r>
            <a:r>
              <a:rPr kumimoji="0" lang="el-GR" sz="2400" b="1" i="0" u="none" strike="noStrike" kern="1200" cap="none" spc="0" normalizeH="0" baseline="0" noProof="0" dirty="0">
                <a:ln>
                  <a:noFill/>
                </a:ln>
                <a:solidFill>
                  <a:srgbClr val="39A9AE"/>
                </a:solidFill>
                <a:effectLst/>
                <a:uLnTx/>
                <a:uFillTx/>
                <a:latin typeface="Century Gothic" panose="020B0502020202020204" pitchFamily="34" charset="0"/>
                <a:ea typeface="+mj-ea"/>
                <a:cs typeface="+mj-cs"/>
              </a:rPr>
              <a:t>του Ελληνικού Δικτύου  </a:t>
            </a:r>
            <a:endParaRPr kumimoji="0" lang="en-US" sz="2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3" name="Picture 2" descr="Î ÏÎ¿ÎµÏÎ¹ÏÎºÏÏÎ·ÏÎ· ÎµÎ¹ÎºÏÎ½Î±Ï"/>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315638"/>
            <a:ext cx="1296144" cy="79878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stretch>
            <a:fillRect/>
          </a:stretch>
        </p:blipFill>
        <p:spPr>
          <a:xfrm>
            <a:off x="683568" y="294475"/>
            <a:ext cx="859611" cy="1201016"/>
          </a:xfrm>
          <a:prstGeom prst="rect">
            <a:avLst/>
          </a:prstGeom>
        </p:spPr>
      </p:pic>
      <p:pic>
        <p:nvPicPr>
          <p:cNvPr id="9" name="Picture 8" descr="Î ÏÎ¿ÎµÏÎ¹ÏÎºÏÏÎ·ÏÎ· ÎµÎ¹ÎºÏÎ½Î±Ï"/>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309235"/>
            <a:ext cx="1296144" cy="7987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758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815" y="0"/>
            <a:ext cx="388843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411762" y="0"/>
            <a:ext cx="1296144"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5" name="Rectangle 4"/>
          <p:cNvSpPr/>
          <p:nvPr/>
        </p:nvSpPr>
        <p:spPr>
          <a:xfrm>
            <a:off x="2411760" y="191683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7" name="Rectangle 6"/>
          <p:cNvSpPr/>
          <p:nvPr/>
        </p:nvSpPr>
        <p:spPr>
          <a:xfrm>
            <a:off x="2699792" y="6453336"/>
            <a:ext cx="38164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6" name="TextBox 5"/>
          <p:cNvSpPr txBox="1"/>
          <p:nvPr/>
        </p:nvSpPr>
        <p:spPr>
          <a:xfrm>
            <a:off x="5868144" y="3054759"/>
            <a:ext cx="3096344" cy="1692232"/>
          </a:xfrm>
          <a:prstGeom prst="rect">
            <a:avLst/>
          </a:prstGeom>
          <a:noFill/>
        </p:spPr>
        <p:txBody>
          <a:bodyPr wrap="square" lIns="90900" tIns="45453" rIns="90900" bIns="45453" rtlCol="0">
            <a:spAutoFit/>
          </a:bodyPr>
          <a:lstStyle/>
          <a:p>
            <a:r>
              <a:rPr lang="el-GR" sz="2600" b="1" dirty="0" smtClean="0">
                <a:solidFill>
                  <a:srgbClr val="0070C0"/>
                </a:solidFill>
              </a:rPr>
              <a:t>Επικεφαλής του Τμήματος Ποιοτικού Ελέγχου της </a:t>
            </a:r>
            <a:r>
              <a:rPr lang="el-GR" sz="2600" b="1" dirty="0" err="1" smtClean="0">
                <a:solidFill>
                  <a:srgbClr val="0070C0"/>
                </a:solidFill>
              </a:rPr>
              <a:t>Μικροβιόπολης</a:t>
            </a:r>
            <a:endParaRPr lang="el-GR" sz="2600" b="1" dirty="0">
              <a:solidFill>
                <a:srgbClr val="0070C0"/>
              </a:solidFill>
            </a:endParaRPr>
          </a:p>
        </p:txBody>
      </p:sp>
      <p:sp>
        <p:nvSpPr>
          <p:cNvPr id="8" name="Rectangle 7"/>
          <p:cNvSpPr/>
          <p:nvPr/>
        </p:nvSpPr>
        <p:spPr>
          <a:xfrm>
            <a:off x="0" y="421225"/>
            <a:ext cx="3192412" cy="461665"/>
          </a:xfrm>
          <a:prstGeom prst="rect">
            <a:avLst/>
          </a:prstGeom>
        </p:spPr>
        <p:txBody>
          <a:bodyPr wrap="none">
            <a:spAutoFit/>
          </a:bodyPr>
          <a:lstStyle/>
          <a:p>
            <a:r>
              <a:rPr lang="el-GR" sz="2400" b="1" dirty="0">
                <a:solidFill>
                  <a:srgbClr val="002060"/>
                </a:solidFill>
              </a:rPr>
              <a:t>Κωνσταντίνος Στρεπτός</a:t>
            </a:r>
          </a:p>
        </p:txBody>
      </p:sp>
    </p:spTree>
    <p:extLst>
      <p:ext uri="{BB962C8B-B14F-4D97-AF65-F5344CB8AC3E}">
        <p14:creationId xmlns:p14="http://schemas.microsoft.com/office/powerpoint/2010/main" xmlns="" val="5245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2700" y="0"/>
            <a:ext cx="4038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652121" y="1196752"/>
            <a:ext cx="1152128"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marL="0" marR="0" lvl="0" indent="0" algn="ctr" defTabSz="909202"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6084168" y="3140968"/>
            <a:ext cx="93610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marL="0" marR="0" lvl="0" indent="0" algn="ctr" defTabSz="909202"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436100" y="4509124"/>
            <a:ext cx="1800200"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marL="0" marR="0" lvl="0" indent="0" algn="ctr" defTabSz="909202"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rot="-1560000">
            <a:off x="3563889" y="4958429"/>
            <a:ext cx="504056" cy="1117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marL="0" marR="0" lvl="0" indent="0" algn="ctr" defTabSz="909202"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5220072" y="4163018"/>
            <a:ext cx="4752529" cy="1292122"/>
          </a:xfrm>
          <a:prstGeom prst="rect">
            <a:avLst/>
          </a:prstGeom>
          <a:noFill/>
        </p:spPr>
        <p:txBody>
          <a:bodyPr wrap="square" lIns="90900" tIns="45453" rIns="90900" bIns="45453" rtlCol="0">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smtClean="0">
                <a:ln>
                  <a:noFill/>
                </a:ln>
                <a:solidFill>
                  <a:srgbClr val="0070C0"/>
                </a:solidFill>
                <a:effectLst/>
                <a:uLnTx/>
                <a:uFillTx/>
                <a:latin typeface="Calibri"/>
                <a:ea typeface="+mn-ea"/>
                <a:cs typeface="+mn-cs"/>
              </a:rPr>
              <a:t>Επικεφαλής του Τμήματος Σακχαρομυκήτων</a:t>
            </a:r>
          </a:p>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smtClean="0">
                <a:ln>
                  <a:noFill/>
                </a:ln>
                <a:solidFill>
                  <a:srgbClr val="0070C0"/>
                </a:solidFill>
                <a:effectLst/>
                <a:uLnTx/>
                <a:uFillTx/>
                <a:latin typeface="Calibri"/>
                <a:ea typeface="+mn-ea"/>
                <a:cs typeface="+mn-cs"/>
              </a:rPr>
              <a:t>Υπεύθυνη για τις Ζυμώσεις</a:t>
            </a:r>
            <a:endParaRPr kumimoji="0" lang="el-GR" sz="2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9" name="Rectangle 8"/>
          <p:cNvSpPr/>
          <p:nvPr/>
        </p:nvSpPr>
        <p:spPr>
          <a:xfrm>
            <a:off x="827584" y="430788"/>
            <a:ext cx="1978042" cy="461665"/>
          </a:xfrm>
          <a:prstGeom prst="rect">
            <a:avLst/>
          </a:prstGeom>
        </p:spPr>
        <p:txBody>
          <a:bodyPr wrap="none">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002060"/>
                </a:solidFill>
                <a:effectLst/>
                <a:uLnTx/>
                <a:uFillTx/>
                <a:latin typeface="Calibri"/>
                <a:ea typeface="+mn-ea"/>
                <a:cs typeface="+mn-cs"/>
              </a:rPr>
              <a:t>Μάγια Μαγιά</a:t>
            </a:r>
          </a:p>
        </p:txBody>
      </p:sp>
    </p:spTree>
    <p:extLst>
      <p:ext uri="{BB962C8B-B14F-4D97-AF65-F5344CB8AC3E}">
        <p14:creationId xmlns:p14="http://schemas.microsoft.com/office/powerpoint/2010/main" xmlns="" val="1325074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7504" y="46892"/>
            <a:ext cx="6336704" cy="1384455"/>
          </a:xfrm>
          <a:prstGeom prst="rect">
            <a:avLst/>
          </a:prstGeom>
          <a:noFill/>
        </p:spPr>
        <p:txBody>
          <a:bodyPr wrap="square" lIns="90900" tIns="45453" rIns="90900" bIns="45453" rtlCol="0">
            <a:spAutoFit/>
          </a:bodyPr>
          <a:lstStyle/>
          <a:p>
            <a:pPr algn="ctr"/>
            <a:r>
              <a:rPr lang="el-GR" sz="2800" b="1" dirty="0">
                <a:solidFill>
                  <a:srgbClr val="002060"/>
                </a:solidFill>
              </a:rPr>
              <a:t>Φλώρα </a:t>
            </a:r>
            <a:r>
              <a:rPr lang="el-GR" sz="2800" b="1" dirty="0" err="1" smtClean="0">
                <a:solidFill>
                  <a:srgbClr val="002060"/>
                </a:solidFill>
              </a:rPr>
              <a:t>Νορμάλη</a:t>
            </a:r>
            <a:endParaRPr lang="el-GR" sz="2800" b="1" dirty="0" smtClean="0">
              <a:solidFill>
                <a:srgbClr val="002060"/>
              </a:solidFill>
            </a:endParaRPr>
          </a:p>
          <a:p>
            <a:pPr algn="ctr"/>
            <a:r>
              <a:rPr lang="el-GR" sz="2800" b="1" dirty="0" smtClean="0">
                <a:solidFill>
                  <a:srgbClr val="0070C0"/>
                </a:solidFill>
              </a:rPr>
              <a:t>Διευθύντρια του Τμήματος «Φυσιολογική Χλωρίδα»</a:t>
            </a:r>
            <a:endParaRPr lang="el-GR" sz="2800" b="1" dirty="0">
              <a:solidFill>
                <a:srgbClr val="0070C0"/>
              </a:solidFill>
            </a:endParaRPr>
          </a:p>
        </p:txBody>
      </p:sp>
    </p:spTree>
    <p:extLst>
      <p:ext uri="{BB962C8B-B14F-4D97-AF65-F5344CB8AC3E}">
        <p14:creationId xmlns:p14="http://schemas.microsoft.com/office/powerpoint/2010/main" xmlns="" val="1536146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8582" y="-14228"/>
            <a:ext cx="512445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rot="-1560000">
            <a:off x="2407718" y="5537897"/>
            <a:ext cx="1291230" cy="93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marL="0" marR="0" lvl="0" indent="0" algn="ctr" defTabSz="909202"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rot="-1560000">
            <a:off x="3563196" y="5330121"/>
            <a:ext cx="504056" cy="371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marL="0" marR="0" lvl="0" indent="0" algn="ctr" defTabSz="909202"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6231983" y="2420888"/>
            <a:ext cx="2880320" cy="491903"/>
          </a:xfrm>
          <a:prstGeom prst="rect">
            <a:avLst/>
          </a:prstGeom>
          <a:noFill/>
        </p:spPr>
        <p:txBody>
          <a:bodyPr wrap="square" lIns="90900" tIns="45453" rIns="90900" bIns="45453" rtlCol="0">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smtClean="0">
                <a:ln>
                  <a:noFill/>
                </a:ln>
                <a:solidFill>
                  <a:srgbClr val="0070C0"/>
                </a:solidFill>
                <a:effectLst/>
                <a:uLnTx/>
                <a:uFillTx/>
                <a:latin typeface="Calibri"/>
                <a:ea typeface="+mn-ea"/>
                <a:cs typeface="+mn-cs"/>
              </a:rPr>
              <a:t>Είναι ένας «Νταής»</a:t>
            </a:r>
            <a:endParaRPr kumimoji="0" lang="el-GR" sz="2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7" name="Rectangle 6"/>
          <p:cNvSpPr/>
          <p:nvPr/>
        </p:nvSpPr>
        <p:spPr>
          <a:xfrm>
            <a:off x="88833" y="260648"/>
            <a:ext cx="4060086" cy="461665"/>
          </a:xfrm>
          <a:prstGeom prst="rect">
            <a:avLst/>
          </a:prstGeom>
        </p:spPr>
        <p:txBody>
          <a:bodyPr wrap="none">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smtClean="0">
                <a:ln>
                  <a:noFill/>
                </a:ln>
                <a:solidFill>
                  <a:srgbClr val="002060"/>
                </a:solidFill>
                <a:effectLst/>
                <a:uLnTx/>
                <a:uFillTx/>
                <a:latin typeface="Calibri"/>
                <a:ea typeface="+mn-ea"/>
                <a:cs typeface="+mn-cs"/>
              </a:rPr>
              <a:t>Ντούρα ή Μικροβιακή </a:t>
            </a:r>
            <a:r>
              <a:rPr kumimoji="0" lang="el-GR" sz="2400" b="1" i="0" u="none" strike="noStrike" kern="1200" cap="none" spc="0" normalizeH="0" baseline="0" noProof="0" dirty="0">
                <a:ln>
                  <a:noFill/>
                </a:ln>
                <a:solidFill>
                  <a:srgbClr val="002060"/>
                </a:solidFill>
                <a:effectLst/>
                <a:uLnTx/>
                <a:uFillTx/>
                <a:latin typeface="Calibri"/>
                <a:ea typeface="+mn-ea"/>
                <a:cs typeface="+mn-cs"/>
              </a:rPr>
              <a:t>Αντοχή</a:t>
            </a:r>
          </a:p>
        </p:txBody>
      </p:sp>
    </p:spTree>
    <p:extLst>
      <p:ext uri="{BB962C8B-B14F-4D97-AF65-F5344CB8AC3E}">
        <p14:creationId xmlns:p14="http://schemas.microsoft.com/office/powerpoint/2010/main" xmlns="" val="166855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 y="5"/>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1216" y="160422"/>
            <a:ext cx="2520280" cy="307777"/>
          </a:xfrm>
          <a:prstGeom prst="rect">
            <a:avLst/>
          </a:prstGeom>
          <a:noFill/>
        </p:spPr>
        <p:txBody>
          <a:bodyPr wrap="square" rtlCol="0">
            <a:spAutoFit/>
          </a:bodyPr>
          <a:lstStyle/>
          <a:p>
            <a:r>
              <a:rPr lang="el-GR" sz="1400" dirty="0" smtClean="0"/>
              <a:t>Η </a:t>
            </a:r>
            <a:r>
              <a:rPr lang="el-GR" sz="1400" dirty="0" err="1" smtClean="0"/>
              <a:t>Πένυ</a:t>
            </a:r>
            <a:r>
              <a:rPr lang="el-GR" sz="1400" dirty="0" smtClean="0"/>
              <a:t> </a:t>
            </a:r>
            <a:r>
              <a:rPr lang="el-GR" sz="1400" dirty="0" err="1" smtClean="0"/>
              <a:t>Κιλλίνη</a:t>
            </a:r>
            <a:endParaRPr lang="el-GR" sz="1400" dirty="0"/>
          </a:p>
        </p:txBody>
      </p:sp>
      <p:sp>
        <p:nvSpPr>
          <p:cNvPr id="5" name="Rectangle 4"/>
          <p:cNvSpPr/>
          <p:nvPr/>
        </p:nvSpPr>
        <p:spPr>
          <a:xfrm>
            <a:off x="395536" y="457672"/>
            <a:ext cx="576064" cy="19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97493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0"/>
            <a:ext cx="46895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339752" y="6266475"/>
            <a:ext cx="38164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p>
        </p:txBody>
      </p:sp>
      <p:sp>
        <p:nvSpPr>
          <p:cNvPr id="4" name="TextBox 3"/>
          <p:cNvSpPr txBox="1"/>
          <p:nvPr/>
        </p:nvSpPr>
        <p:spPr>
          <a:xfrm>
            <a:off x="323528" y="188640"/>
            <a:ext cx="3415890" cy="461126"/>
          </a:xfrm>
          <a:prstGeom prst="rect">
            <a:avLst/>
          </a:prstGeom>
          <a:noFill/>
        </p:spPr>
        <p:txBody>
          <a:bodyPr wrap="square" lIns="90900" tIns="45453" rIns="90900" bIns="45453" rtlCol="0">
            <a:spAutoFit/>
          </a:bodyPr>
          <a:lstStyle/>
          <a:p>
            <a:r>
              <a:rPr lang="el-GR" sz="2400" b="1" dirty="0">
                <a:solidFill>
                  <a:srgbClr val="002060"/>
                </a:solidFill>
              </a:rPr>
              <a:t>Λεωνίδας </a:t>
            </a:r>
            <a:r>
              <a:rPr lang="el-GR" sz="2400" b="1" dirty="0" err="1" smtClean="0">
                <a:solidFill>
                  <a:srgbClr val="002060"/>
                </a:solidFill>
              </a:rPr>
              <a:t>Καραντόνας</a:t>
            </a:r>
            <a:endParaRPr lang="el-GR" sz="2400" b="1" dirty="0">
              <a:solidFill>
                <a:srgbClr val="002060"/>
              </a:solidFill>
            </a:endParaRPr>
          </a:p>
        </p:txBody>
      </p:sp>
      <p:sp>
        <p:nvSpPr>
          <p:cNvPr id="5" name="Rectangle 4"/>
          <p:cNvSpPr/>
          <p:nvPr/>
        </p:nvSpPr>
        <p:spPr>
          <a:xfrm>
            <a:off x="6948264" y="1037913"/>
            <a:ext cx="2262542" cy="769441"/>
          </a:xfrm>
          <a:prstGeom prst="rect">
            <a:avLst/>
          </a:prstGeom>
        </p:spPr>
        <p:txBody>
          <a:bodyPr wrap="none">
            <a:spAutoFit/>
          </a:bodyPr>
          <a:lstStyle/>
          <a:p>
            <a:r>
              <a:rPr lang="el-GR" sz="2200" b="1" dirty="0">
                <a:solidFill>
                  <a:srgbClr val="0070C0"/>
                </a:solidFill>
              </a:rPr>
              <a:t>Ο </a:t>
            </a:r>
            <a:r>
              <a:rPr lang="el-GR" sz="2200" b="1" dirty="0" smtClean="0">
                <a:solidFill>
                  <a:srgbClr val="0070C0"/>
                </a:solidFill>
              </a:rPr>
              <a:t>Αθλητικός</a:t>
            </a:r>
          </a:p>
          <a:p>
            <a:r>
              <a:rPr lang="el-GR" sz="2200" b="1" dirty="0" smtClean="0">
                <a:solidFill>
                  <a:srgbClr val="0070C0"/>
                </a:solidFill>
              </a:rPr>
              <a:t> </a:t>
            </a:r>
            <a:r>
              <a:rPr lang="el-GR" sz="2200" b="1" dirty="0">
                <a:solidFill>
                  <a:srgbClr val="0070C0"/>
                </a:solidFill>
              </a:rPr>
              <a:t>Δημοσιογράφος!</a:t>
            </a:r>
          </a:p>
        </p:txBody>
      </p:sp>
      <p:sp>
        <p:nvSpPr>
          <p:cNvPr id="7" name="TextBox 6"/>
          <p:cNvSpPr txBox="1"/>
          <p:nvPr/>
        </p:nvSpPr>
        <p:spPr>
          <a:xfrm>
            <a:off x="179512" y="3146850"/>
            <a:ext cx="2339752" cy="1077218"/>
          </a:xfrm>
          <a:prstGeom prst="rect">
            <a:avLst/>
          </a:prstGeom>
          <a:noFill/>
        </p:spPr>
        <p:txBody>
          <a:bodyPr wrap="square" rtlCol="0">
            <a:spAutoFit/>
          </a:bodyPr>
          <a:lstStyle/>
          <a:p>
            <a:r>
              <a:rPr lang="el-GR" sz="3200" b="1" dirty="0" smtClean="0">
                <a:solidFill>
                  <a:srgbClr val="00B0F0"/>
                </a:solidFill>
                <a:effectLst>
                  <a:outerShdw blurRad="38100" dist="38100" dir="2700000" algn="tl">
                    <a:srgbClr val="000000">
                      <a:alpha val="43137"/>
                    </a:srgbClr>
                  </a:outerShdw>
                </a:effectLst>
              </a:rPr>
              <a:t>Θα δώσει</a:t>
            </a:r>
          </a:p>
          <a:p>
            <a:r>
              <a:rPr lang="el-GR" sz="3200" b="1" dirty="0" smtClean="0">
                <a:solidFill>
                  <a:srgbClr val="00B0F0"/>
                </a:solidFill>
                <a:effectLst>
                  <a:outerShdw blurRad="38100" dist="38100" dir="2700000" algn="tl">
                    <a:srgbClr val="000000">
                      <a:alpha val="43137"/>
                    </a:srgbClr>
                  </a:outerShdw>
                </a:effectLst>
              </a:rPr>
              <a:t> τη Λύση;;;</a:t>
            </a:r>
            <a:endParaRPr lang="el-GR" sz="32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48215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043608" y="260648"/>
            <a:ext cx="7128792" cy="6485146"/>
          </a:xfrm>
          <a:prstGeom prst="rect">
            <a:avLst/>
          </a:prstGeom>
        </p:spPr>
      </p:pic>
    </p:spTree>
    <p:extLst>
      <p:ext uri="{BB962C8B-B14F-4D97-AF65-F5344CB8AC3E}">
        <p14:creationId xmlns:p14="http://schemas.microsoft.com/office/powerpoint/2010/main" xmlns="" val="319208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216930" y="-1"/>
            <a:ext cx="6811454" cy="6881553"/>
          </a:xfrm>
          <a:prstGeom prst="rect">
            <a:avLst/>
          </a:prstGeom>
        </p:spPr>
      </p:pic>
    </p:spTree>
    <p:extLst>
      <p:ext uri="{BB962C8B-B14F-4D97-AF65-F5344CB8AC3E}">
        <p14:creationId xmlns:p14="http://schemas.microsoft.com/office/powerpoint/2010/main" xmlns="" val="34474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90635" y="342140"/>
            <a:ext cx="7203845" cy="6039188"/>
          </a:xfrm>
          <a:prstGeom prst="rect">
            <a:avLst/>
          </a:prstGeom>
        </p:spPr>
      </p:pic>
    </p:spTree>
    <p:extLst>
      <p:ext uri="{BB962C8B-B14F-4D97-AF65-F5344CB8AC3E}">
        <p14:creationId xmlns:p14="http://schemas.microsoft.com/office/powerpoint/2010/main" xmlns="" val="43799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86"/>
            <a:ext cx="8229600" cy="1143000"/>
          </a:xfrm>
        </p:spPr>
        <p:txBody>
          <a:bodyPr>
            <a:noAutofit/>
          </a:bodyPr>
          <a:lstStyle/>
          <a:p>
            <a:r>
              <a:rPr lang="el-GR" sz="3200" dirty="0" smtClean="0">
                <a:solidFill>
                  <a:srgbClr val="002060"/>
                </a:solidFill>
              </a:rPr>
              <a:t>Αγαπητή Κυρία </a:t>
            </a:r>
            <a:r>
              <a:rPr lang="el-GR" sz="3200" dirty="0" err="1" smtClean="0">
                <a:solidFill>
                  <a:srgbClr val="002060"/>
                </a:solidFill>
              </a:rPr>
              <a:t>Μπουλντούμη</a:t>
            </a:r>
            <a:r>
              <a:rPr lang="el-GR" sz="3200" dirty="0" smtClean="0">
                <a:solidFill>
                  <a:srgbClr val="002060"/>
                </a:solidFill>
              </a:rPr>
              <a:t/>
            </a:r>
            <a:br>
              <a:rPr lang="el-GR" sz="3200" dirty="0" smtClean="0">
                <a:solidFill>
                  <a:srgbClr val="002060"/>
                </a:solidFill>
              </a:rPr>
            </a:br>
            <a:endParaRPr lang="el-GR" sz="3200"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928" y="1071647"/>
            <a:ext cx="2232248" cy="2624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67544" y="3589564"/>
            <a:ext cx="3888432" cy="830997"/>
          </a:xfrm>
          <a:prstGeom prst="rect">
            <a:avLst/>
          </a:prstGeom>
          <a:noFill/>
        </p:spPr>
        <p:txBody>
          <a:bodyPr wrap="square" lIns="90900" tIns="45453" rIns="90900" bIns="45453" rtlCol="0">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002060"/>
                </a:solidFill>
                <a:effectLst/>
                <a:uLnTx/>
                <a:uFillTx/>
                <a:latin typeface="Calibri"/>
                <a:ea typeface="+mn-ea"/>
                <a:cs typeface="+mn-cs"/>
              </a:rPr>
              <a:t>Ιωάννα </a:t>
            </a:r>
            <a:r>
              <a:rPr kumimoji="0" lang="el-GR" sz="2400" b="1" i="0" u="none" strike="noStrike" kern="1200" cap="none" spc="0" normalizeH="0" baseline="0" noProof="0" dirty="0" err="1">
                <a:ln>
                  <a:noFill/>
                </a:ln>
                <a:solidFill>
                  <a:srgbClr val="002060"/>
                </a:solidFill>
                <a:effectLst/>
                <a:uLnTx/>
                <a:uFillTx/>
                <a:latin typeface="Calibri"/>
                <a:ea typeface="+mn-ea"/>
                <a:cs typeface="+mn-cs"/>
              </a:rPr>
              <a:t>Μπουλντούμη</a:t>
            </a:r>
            <a:endParaRPr kumimoji="0" lang="el-GR" sz="24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002060"/>
                </a:solidFill>
                <a:effectLst/>
                <a:uLnTx/>
                <a:uFillTx/>
                <a:latin typeface="Calibri"/>
                <a:ea typeface="+mn-ea"/>
                <a:cs typeface="+mn-cs"/>
              </a:rPr>
              <a:t>Συγγραφέας</a:t>
            </a:r>
          </a:p>
        </p:txBody>
      </p:sp>
      <p:sp>
        <p:nvSpPr>
          <p:cNvPr id="6" name="TextBox 5"/>
          <p:cNvSpPr txBox="1"/>
          <p:nvPr/>
        </p:nvSpPr>
        <p:spPr>
          <a:xfrm>
            <a:off x="3275856" y="1420934"/>
            <a:ext cx="5616624" cy="646331"/>
          </a:xfrm>
          <a:prstGeom prst="rect">
            <a:avLst/>
          </a:prstGeom>
          <a:noFill/>
        </p:spPr>
        <p:txBody>
          <a:bodyPr wrap="square" rtlCol="0">
            <a:spAutoFit/>
          </a:bodyPr>
          <a:lstStyle/>
          <a:p>
            <a:pPr marL="0" marR="0" lvl="0" indent="0" algn="ctr" defTabSz="909202"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smtClean="0">
                <a:ln>
                  <a:noFill/>
                </a:ln>
                <a:solidFill>
                  <a:srgbClr val="0070C0"/>
                </a:solidFill>
                <a:effectLst/>
                <a:uLnTx/>
                <a:uFillTx/>
                <a:latin typeface="Calibri"/>
                <a:ea typeface="+mn-ea"/>
                <a:cs typeface="+mn-cs"/>
              </a:rPr>
              <a:t>«Πολλά Ευχαριστούμε»</a:t>
            </a:r>
            <a:endParaRPr kumimoji="0" lang="el-GR" sz="3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7" name="Rectangle 6"/>
          <p:cNvSpPr/>
          <p:nvPr/>
        </p:nvSpPr>
        <p:spPr>
          <a:xfrm>
            <a:off x="-504564" y="4581128"/>
            <a:ext cx="10153128" cy="2062103"/>
          </a:xfrm>
          <a:prstGeom prst="rect">
            <a:avLst/>
          </a:prstGeom>
        </p:spPr>
        <p:txBody>
          <a:bodyPr wrap="square">
            <a:spAutoFit/>
          </a:bodyPr>
          <a:lstStyle/>
          <a:p>
            <a:pPr marL="0" marR="0" lvl="0" indent="0" algn="ctr" defTabSz="909202"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smtClean="0">
                <a:ln>
                  <a:noFill/>
                </a:ln>
                <a:solidFill>
                  <a:srgbClr val="002060"/>
                </a:solidFill>
                <a:effectLst/>
                <a:uLnTx/>
                <a:uFillTx/>
                <a:latin typeface="Calibri"/>
                <a:ea typeface="+mn-ea"/>
                <a:cs typeface="+mn-cs"/>
              </a:rPr>
              <a:t>Όλοι Εμείς,</a:t>
            </a:r>
          </a:p>
          <a:p>
            <a:pPr marL="0" marR="0" lvl="0" indent="0" algn="ctr" defTabSz="909202"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smtClean="0">
                <a:ln>
                  <a:noFill/>
                </a:ln>
                <a:solidFill>
                  <a:srgbClr val="002060"/>
                </a:solidFill>
                <a:effectLst/>
                <a:uLnTx/>
                <a:uFillTx/>
                <a:latin typeface="Calibri"/>
                <a:ea typeface="+mn-ea"/>
                <a:cs typeface="+mn-cs"/>
              </a:rPr>
              <a:t>οι Δάσκαλοι, οι Νηπιαγωγοί και οι Μαθητές                        της </a:t>
            </a:r>
            <a:r>
              <a:rPr kumimoji="0" lang="el-GR" sz="3200" b="0" i="0" u="none" strike="noStrike" kern="1200" cap="none" spc="0" normalizeH="0" baseline="0" noProof="0" dirty="0">
                <a:ln>
                  <a:noFill/>
                </a:ln>
                <a:solidFill>
                  <a:srgbClr val="002060"/>
                </a:solidFill>
                <a:effectLst/>
                <a:uLnTx/>
                <a:uFillTx/>
                <a:latin typeface="Calibri"/>
                <a:ea typeface="+mn-ea"/>
                <a:cs typeface="+mn-cs"/>
              </a:rPr>
              <a:t>Πρωτοβάθμιας Εκπαίδευσης </a:t>
            </a:r>
            <a:r>
              <a:rPr kumimoji="0" lang="el-GR" sz="3200" b="0" i="0" u="none" strike="noStrike" kern="1200" cap="none" spc="0" normalizeH="0" baseline="0" noProof="0" dirty="0" smtClean="0">
                <a:ln>
                  <a:noFill/>
                </a:ln>
                <a:solidFill>
                  <a:srgbClr val="002060"/>
                </a:solidFill>
                <a:effectLst/>
                <a:uLnTx/>
                <a:uFillTx/>
                <a:latin typeface="Calibri"/>
                <a:ea typeface="+mn-ea"/>
                <a:cs typeface="+mn-cs"/>
              </a:rPr>
              <a:t>                                               και </a:t>
            </a:r>
            <a:r>
              <a:rPr kumimoji="0" lang="el-GR" sz="3200" b="0" i="0" u="none" strike="noStrike" kern="1200" cap="none" spc="0" normalizeH="0" baseline="0" noProof="0" dirty="0">
                <a:ln>
                  <a:noFill/>
                </a:ln>
                <a:solidFill>
                  <a:srgbClr val="002060"/>
                </a:solidFill>
                <a:effectLst/>
                <a:uLnTx/>
                <a:uFillTx/>
                <a:latin typeface="Calibri"/>
                <a:ea typeface="+mn-ea"/>
                <a:cs typeface="+mn-cs"/>
              </a:rPr>
              <a:t>Προσχολικής Αγωγής</a:t>
            </a:r>
          </a:p>
        </p:txBody>
      </p:sp>
      <p:sp>
        <p:nvSpPr>
          <p:cNvPr id="5" name="TextBox 4"/>
          <p:cNvSpPr txBox="1"/>
          <p:nvPr/>
        </p:nvSpPr>
        <p:spPr>
          <a:xfrm>
            <a:off x="2922431" y="2211213"/>
            <a:ext cx="6048672" cy="584775"/>
          </a:xfrm>
          <a:prstGeom prst="rect">
            <a:avLst/>
          </a:prstGeom>
          <a:noFill/>
        </p:spPr>
        <p:txBody>
          <a:bodyPr wrap="square" rtlCol="0">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70C0"/>
                </a:solidFill>
                <a:effectLst/>
                <a:uLnTx/>
                <a:uFillTx/>
                <a:latin typeface="Calibri"/>
                <a:ea typeface="+mn-ea"/>
                <a:cs typeface="+mn-cs"/>
              </a:rPr>
              <a:t>γ</a:t>
            </a:r>
            <a:r>
              <a:rPr kumimoji="0" lang="el-GR" sz="3200" b="1" i="0" u="none" strike="noStrike" kern="1200" cap="none" spc="0" normalizeH="0" baseline="0" noProof="0" dirty="0" smtClean="0">
                <a:ln>
                  <a:noFill/>
                </a:ln>
                <a:solidFill>
                  <a:srgbClr val="0070C0"/>
                </a:solidFill>
                <a:effectLst/>
                <a:uLnTx/>
                <a:uFillTx/>
                <a:latin typeface="Calibri"/>
                <a:ea typeface="+mn-ea"/>
                <a:cs typeface="+mn-cs"/>
              </a:rPr>
              <a:t>ια την Ανιδιοτελή Προσφορά σας</a:t>
            </a:r>
            <a:endParaRPr kumimoji="0" lang="en-US" sz="32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xmlns="" val="308545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8460431" cy="6345324"/>
          </a:xfrm>
          <a:prstGeom prst="rect">
            <a:avLst/>
          </a:prstGeom>
        </p:spPr>
      </p:pic>
    </p:spTree>
    <p:extLst>
      <p:ext uri="{BB962C8B-B14F-4D97-AF65-F5344CB8AC3E}">
        <p14:creationId xmlns:p14="http://schemas.microsoft.com/office/powerpoint/2010/main" xmlns="" val="329140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0" y="196865"/>
            <a:ext cx="9144000" cy="5306651"/>
          </a:xfrm>
          <a:prstGeom prst="rect">
            <a:avLst/>
          </a:prstGeom>
        </p:spPr>
      </p:pic>
    </p:spTree>
    <p:extLst>
      <p:ext uri="{BB962C8B-B14F-4D97-AF65-F5344CB8AC3E}">
        <p14:creationId xmlns:p14="http://schemas.microsoft.com/office/powerpoint/2010/main" xmlns="" val="419394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996952"/>
            <a:ext cx="8640960" cy="1470025"/>
          </a:xfrm>
        </p:spPr>
        <p:txBody>
          <a:bodyPr>
            <a:noAutofit/>
          </a:bodyPr>
          <a:lstStyle/>
          <a:p>
            <a:pPr algn="just">
              <a:lnSpc>
                <a:spcPct val="150000"/>
              </a:lnSpc>
            </a:pPr>
            <a:r>
              <a:rPr lang="el-GR" sz="2600" dirty="0" smtClean="0">
                <a:solidFill>
                  <a:srgbClr val="0070C0"/>
                </a:solidFill>
                <a:latin typeface="+mn-lt"/>
              </a:rPr>
              <a:t>Είναι ένας </a:t>
            </a:r>
            <a:r>
              <a:rPr lang="el-GR" sz="2600" dirty="0">
                <a:solidFill>
                  <a:srgbClr val="0070C0"/>
                </a:solidFill>
                <a:latin typeface="+mn-lt"/>
              </a:rPr>
              <a:t>ολόκληρος κόσμος, </a:t>
            </a:r>
            <a:r>
              <a:rPr lang="el-GR" sz="2600" dirty="0" smtClean="0">
                <a:solidFill>
                  <a:srgbClr val="0070C0"/>
                </a:solidFill>
                <a:latin typeface="+mn-lt"/>
              </a:rPr>
              <a:t>αόρατος στο </a:t>
            </a:r>
            <a:r>
              <a:rPr lang="el-GR" sz="2600" dirty="0">
                <a:solidFill>
                  <a:srgbClr val="0070C0"/>
                </a:solidFill>
                <a:latin typeface="+mn-lt"/>
              </a:rPr>
              <a:t>ανθρώπινο μάτι αλλά πέρα για πέρα υπαρκτός. Εκεί </a:t>
            </a:r>
            <a:r>
              <a:rPr lang="el-GR" sz="2600" dirty="0" smtClean="0">
                <a:solidFill>
                  <a:srgbClr val="0070C0"/>
                </a:solidFill>
                <a:latin typeface="+mn-lt"/>
              </a:rPr>
              <a:t>ζουν κι εργάζονται                 χωρίς </a:t>
            </a:r>
            <a:r>
              <a:rPr lang="el-GR" sz="2600" dirty="0">
                <a:solidFill>
                  <a:srgbClr val="0070C0"/>
                </a:solidFill>
                <a:latin typeface="+mn-lt"/>
              </a:rPr>
              <a:t>σταματημό όλοι </a:t>
            </a:r>
            <a:r>
              <a:rPr lang="el-GR" sz="2600" dirty="0" smtClean="0">
                <a:solidFill>
                  <a:srgbClr val="0070C0"/>
                </a:solidFill>
                <a:latin typeface="+mn-lt"/>
              </a:rPr>
              <a:t>οι μικροοργανισμοί, τόσο </a:t>
            </a:r>
            <a:r>
              <a:rPr lang="el-GR" sz="2600" dirty="0">
                <a:solidFill>
                  <a:srgbClr val="0070C0"/>
                </a:solidFill>
                <a:latin typeface="+mn-lt"/>
              </a:rPr>
              <a:t>οι </a:t>
            </a:r>
            <a:r>
              <a:rPr lang="el-GR" sz="2600" dirty="0" smtClean="0">
                <a:solidFill>
                  <a:srgbClr val="0070C0"/>
                </a:solidFill>
                <a:latin typeface="+mn-lt"/>
              </a:rPr>
              <a:t>καλοί     όσο και εκείνοι </a:t>
            </a:r>
            <a:r>
              <a:rPr lang="el-GR" sz="2600" dirty="0">
                <a:solidFill>
                  <a:srgbClr val="0070C0"/>
                </a:solidFill>
                <a:latin typeface="+mn-lt"/>
              </a:rPr>
              <a:t>που μπορούν να </a:t>
            </a:r>
            <a:r>
              <a:rPr lang="el-GR" sz="2600" dirty="0" smtClean="0">
                <a:solidFill>
                  <a:srgbClr val="0070C0"/>
                </a:solidFill>
                <a:latin typeface="+mn-lt"/>
              </a:rPr>
              <a:t>απειλήσουν την υγεία μας. </a:t>
            </a:r>
            <a:br>
              <a:rPr lang="el-GR" sz="2600" dirty="0" smtClean="0">
                <a:solidFill>
                  <a:srgbClr val="0070C0"/>
                </a:solidFill>
                <a:latin typeface="+mn-lt"/>
              </a:rPr>
            </a:br>
            <a:r>
              <a:rPr lang="el-GR" sz="2600" dirty="0" smtClean="0">
                <a:solidFill>
                  <a:srgbClr val="0070C0"/>
                </a:solidFill>
                <a:latin typeface="+mn-lt"/>
              </a:rPr>
              <a:t/>
            </a:r>
            <a:br>
              <a:rPr lang="el-GR" sz="2600" dirty="0" smtClean="0">
                <a:solidFill>
                  <a:srgbClr val="0070C0"/>
                </a:solidFill>
                <a:latin typeface="+mn-lt"/>
              </a:rPr>
            </a:br>
            <a:r>
              <a:rPr lang="el-GR" sz="2600" dirty="0" smtClean="0">
                <a:solidFill>
                  <a:srgbClr val="0070C0"/>
                </a:solidFill>
                <a:latin typeface="+mn-lt"/>
              </a:rPr>
              <a:t>Τον τελευταίο καιρό επικρατεί μεγάλη ανησυχία στη Μικροβιόπολη, μιας </a:t>
            </a:r>
            <a:r>
              <a:rPr lang="el-GR" sz="2600" dirty="0">
                <a:solidFill>
                  <a:srgbClr val="0070C0"/>
                </a:solidFill>
                <a:latin typeface="+mn-lt"/>
              </a:rPr>
              <a:t>και </a:t>
            </a:r>
            <a:r>
              <a:rPr lang="el-GR" sz="2600" dirty="0" smtClean="0">
                <a:solidFill>
                  <a:srgbClr val="0070C0"/>
                </a:solidFill>
                <a:latin typeface="+mn-lt"/>
              </a:rPr>
              <a:t>τα βακτήρια </a:t>
            </a:r>
            <a:r>
              <a:rPr lang="el-GR" sz="2600" dirty="0">
                <a:solidFill>
                  <a:srgbClr val="0070C0"/>
                </a:solidFill>
                <a:latin typeface="+mn-lt"/>
              </a:rPr>
              <a:t>γίνονται </a:t>
            </a:r>
            <a:r>
              <a:rPr lang="el-GR" sz="2600" dirty="0" smtClean="0">
                <a:solidFill>
                  <a:srgbClr val="0070C0"/>
                </a:solidFill>
                <a:latin typeface="+mn-lt"/>
              </a:rPr>
              <a:t>όλο και πιο </a:t>
            </a:r>
            <a:r>
              <a:rPr lang="el-GR" sz="2600" dirty="0">
                <a:solidFill>
                  <a:srgbClr val="0070C0"/>
                </a:solidFill>
                <a:latin typeface="+mn-lt"/>
              </a:rPr>
              <a:t>ανθεκτικά και τα αντιβιοτικά όλο και </a:t>
            </a:r>
            <a:r>
              <a:rPr lang="el-GR" sz="2600" dirty="0" smtClean="0">
                <a:solidFill>
                  <a:srgbClr val="0070C0"/>
                </a:solidFill>
                <a:latin typeface="+mn-lt"/>
              </a:rPr>
              <a:t>πιο ανίσχυρα                   να </a:t>
            </a:r>
            <a:r>
              <a:rPr lang="el-GR" sz="2600" dirty="0">
                <a:solidFill>
                  <a:srgbClr val="0070C0"/>
                </a:solidFill>
                <a:latin typeface="+mn-lt"/>
              </a:rPr>
              <a:t>τα καταπολεμήσουν.</a:t>
            </a:r>
          </a:p>
        </p:txBody>
      </p:sp>
      <p:sp>
        <p:nvSpPr>
          <p:cNvPr id="3" name="TextBox 2"/>
          <p:cNvSpPr txBox="1"/>
          <p:nvPr/>
        </p:nvSpPr>
        <p:spPr>
          <a:xfrm>
            <a:off x="2807804" y="188640"/>
            <a:ext cx="3528392" cy="1200329"/>
          </a:xfrm>
          <a:prstGeom prst="rect">
            <a:avLst/>
          </a:prstGeom>
          <a:noFill/>
        </p:spPr>
        <p:txBody>
          <a:bodyPr wrap="square" rtlCol="0">
            <a:spAutoFit/>
          </a:bodyPr>
          <a:lstStyle/>
          <a:p>
            <a:pPr marL="0" marR="0" lvl="0" indent="0" algn="l" defTabSz="909202"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00B050"/>
                </a:solidFill>
                <a:effectLst/>
                <a:uLnTx/>
                <a:uFillTx/>
                <a:latin typeface="Calibri"/>
                <a:ea typeface="+mn-ea"/>
                <a:cs typeface="+mn-cs"/>
              </a:rPr>
              <a:t>Η</a:t>
            </a:r>
            <a:r>
              <a:rPr kumimoji="0" lang="el-GR" sz="3600" b="1" i="0" u="none" strike="noStrike" kern="1200" cap="none" spc="0" normalizeH="0" baseline="0" noProof="0" dirty="0">
                <a:ln>
                  <a:noFill/>
                </a:ln>
                <a:solidFill>
                  <a:srgbClr val="0070C0"/>
                </a:solidFill>
                <a:effectLst/>
                <a:uLnTx/>
                <a:uFillTx/>
                <a:latin typeface="Calibri"/>
                <a:ea typeface="+mn-ea"/>
                <a:cs typeface="+mn-cs"/>
              </a:rPr>
              <a:t> </a:t>
            </a:r>
            <a:r>
              <a:rPr kumimoji="0" lang="el-GR" sz="3600" b="1" i="0" u="none" strike="noStrike" kern="1200" cap="none" spc="0" normalizeH="0" baseline="0" noProof="0" dirty="0" err="1">
                <a:ln>
                  <a:noFill/>
                </a:ln>
                <a:solidFill>
                  <a:srgbClr val="0070C0"/>
                </a:solidFill>
                <a:effectLst/>
                <a:uLnTx/>
                <a:uFillTx/>
                <a:latin typeface="Calibri"/>
                <a:ea typeface="+mn-ea"/>
                <a:cs typeface="+mn-cs"/>
              </a:rPr>
              <a:t>Μ</a:t>
            </a:r>
            <a:r>
              <a:rPr kumimoji="0" lang="el-GR" sz="3600" b="1" i="0" u="none" strike="noStrike" kern="1200" cap="none" spc="0" normalizeH="0" baseline="0" noProof="0" dirty="0" err="1">
                <a:ln>
                  <a:noFill/>
                </a:ln>
                <a:solidFill>
                  <a:srgbClr val="FF0000"/>
                </a:solidFill>
                <a:effectLst/>
                <a:uLnTx/>
                <a:uFillTx/>
                <a:latin typeface="Calibri"/>
                <a:ea typeface="+mn-ea"/>
                <a:cs typeface="+mn-cs"/>
              </a:rPr>
              <a:t>ι</a:t>
            </a:r>
            <a:r>
              <a:rPr kumimoji="0" lang="el-GR" sz="3600" b="1" i="0" u="none" strike="noStrike" kern="1200" cap="none" spc="0" normalizeH="0" baseline="0" noProof="0" dirty="0" err="1">
                <a:ln>
                  <a:noFill/>
                </a:ln>
                <a:solidFill>
                  <a:srgbClr val="7030A0"/>
                </a:solidFill>
                <a:effectLst/>
                <a:uLnTx/>
                <a:uFillTx/>
                <a:latin typeface="Calibri"/>
                <a:ea typeface="+mn-ea"/>
                <a:cs typeface="+mn-cs"/>
              </a:rPr>
              <a:t>κ</a:t>
            </a:r>
            <a:r>
              <a:rPr kumimoji="0" lang="el-GR" sz="3600" b="1" i="0" u="none" strike="noStrike" kern="1200" cap="none" spc="0" normalizeH="0" baseline="0" noProof="0" dirty="0" err="1">
                <a:ln>
                  <a:noFill/>
                </a:ln>
                <a:solidFill>
                  <a:srgbClr val="00B050"/>
                </a:solidFill>
                <a:effectLst/>
                <a:uLnTx/>
                <a:uFillTx/>
                <a:latin typeface="Calibri"/>
                <a:ea typeface="+mn-ea"/>
                <a:cs typeface="+mn-cs"/>
              </a:rPr>
              <a:t>ρ</a:t>
            </a:r>
            <a:r>
              <a:rPr kumimoji="0" lang="el-GR" sz="3600" b="1" i="0" u="none" strike="noStrike" kern="1200" cap="none" spc="0" normalizeH="0" baseline="0" noProof="0" dirty="0" err="1">
                <a:ln>
                  <a:noFill/>
                </a:ln>
                <a:solidFill>
                  <a:srgbClr val="F79646">
                    <a:lumMod val="75000"/>
                  </a:srgbClr>
                </a:solidFill>
                <a:effectLst/>
                <a:uLnTx/>
                <a:uFillTx/>
                <a:latin typeface="Calibri"/>
                <a:ea typeface="+mn-ea"/>
                <a:cs typeface="+mn-cs"/>
              </a:rPr>
              <a:t>ο</a:t>
            </a:r>
            <a:r>
              <a:rPr kumimoji="0" lang="el-GR" sz="3600" b="1" i="0" u="none" strike="noStrike" kern="1200" cap="none" spc="0" normalizeH="0" baseline="0" noProof="0" dirty="0" err="1">
                <a:ln>
                  <a:noFill/>
                </a:ln>
                <a:solidFill>
                  <a:srgbClr val="0070C0"/>
                </a:solidFill>
                <a:effectLst/>
                <a:uLnTx/>
                <a:uFillTx/>
                <a:latin typeface="Calibri"/>
                <a:ea typeface="+mn-ea"/>
                <a:cs typeface="+mn-cs"/>
              </a:rPr>
              <a:t>β</a:t>
            </a:r>
            <a:r>
              <a:rPr kumimoji="0" lang="el-GR" sz="3600" b="1" i="0" u="none" strike="noStrike" kern="1200" cap="none" spc="0" normalizeH="0" baseline="0" noProof="0" dirty="0" err="1">
                <a:ln>
                  <a:noFill/>
                </a:ln>
                <a:solidFill>
                  <a:srgbClr val="FF0000"/>
                </a:solidFill>
                <a:effectLst/>
                <a:uLnTx/>
                <a:uFillTx/>
                <a:latin typeface="Calibri"/>
                <a:ea typeface="+mn-ea"/>
                <a:cs typeface="+mn-cs"/>
              </a:rPr>
              <a:t>ι</a:t>
            </a:r>
            <a:r>
              <a:rPr kumimoji="0" lang="el-GR" sz="3600" b="1" i="0" u="none" strike="noStrike" kern="1200" cap="none" spc="0" normalizeH="0" baseline="0" noProof="0" dirty="0" err="1">
                <a:ln>
                  <a:noFill/>
                </a:ln>
                <a:solidFill>
                  <a:srgbClr val="7030A0"/>
                </a:solidFill>
                <a:effectLst/>
                <a:uLnTx/>
                <a:uFillTx/>
                <a:latin typeface="Calibri"/>
                <a:ea typeface="+mn-ea"/>
                <a:cs typeface="+mn-cs"/>
              </a:rPr>
              <a:t>ό</a:t>
            </a:r>
            <a:r>
              <a:rPr kumimoji="0" lang="el-GR" sz="3600" b="1" i="0" u="none" strike="noStrike" kern="1200" cap="none" spc="0" normalizeH="0" baseline="0" noProof="0" dirty="0" err="1">
                <a:ln>
                  <a:noFill/>
                </a:ln>
                <a:solidFill>
                  <a:srgbClr val="FFC000"/>
                </a:solidFill>
                <a:effectLst/>
                <a:uLnTx/>
                <a:uFillTx/>
                <a:latin typeface="Calibri"/>
                <a:ea typeface="+mn-ea"/>
                <a:cs typeface="+mn-cs"/>
              </a:rPr>
              <a:t>π</a:t>
            </a:r>
            <a:r>
              <a:rPr kumimoji="0" lang="el-GR" sz="3600" b="1" i="0" u="none" strike="noStrike" kern="1200" cap="none" spc="0" normalizeH="0" baseline="0" noProof="0" dirty="0" err="1">
                <a:ln>
                  <a:noFill/>
                </a:ln>
                <a:solidFill>
                  <a:srgbClr val="00B050"/>
                </a:solidFill>
                <a:effectLst/>
                <a:uLnTx/>
                <a:uFillTx/>
                <a:latin typeface="Calibri"/>
                <a:ea typeface="+mn-ea"/>
                <a:cs typeface="+mn-cs"/>
              </a:rPr>
              <a:t>ο</a:t>
            </a:r>
            <a:r>
              <a:rPr kumimoji="0" lang="el-GR" sz="3600" b="1" i="0" u="none" strike="noStrike" kern="1200" cap="none" spc="0" normalizeH="0" baseline="0" noProof="0" dirty="0" err="1">
                <a:ln>
                  <a:noFill/>
                </a:ln>
                <a:solidFill>
                  <a:srgbClr val="F79646">
                    <a:lumMod val="75000"/>
                  </a:srgbClr>
                </a:solidFill>
                <a:effectLst/>
                <a:uLnTx/>
                <a:uFillTx/>
                <a:latin typeface="Calibri"/>
                <a:ea typeface="+mn-ea"/>
                <a:cs typeface="+mn-cs"/>
              </a:rPr>
              <a:t>λ</a:t>
            </a:r>
            <a:r>
              <a:rPr kumimoji="0" lang="el-GR" sz="3600" b="1" i="0" u="none" strike="noStrike" kern="1200" cap="none" spc="0" normalizeH="0" baseline="0" noProof="0" dirty="0" err="1">
                <a:ln>
                  <a:noFill/>
                </a:ln>
                <a:solidFill>
                  <a:srgbClr val="9BBB59">
                    <a:lumMod val="75000"/>
                  </a:srgbClr>
                </a:solidFill>
                <a:effectLst/>
                <a:uLnTx/>
                <a:uFillTx/>
                <a:latin typeface="Calibri"/>
                <a:ea typeface="+mn-ea"/>
                <a:cs typeface="+mn-cs"/>
              </a:rPr>
              <a:t>η</a:t>
            </a:r>
            <a:r>
              <a:rPr kumimoji="0" lang="el-GR" sz="3600" b="1" i="0" u="none" strike="noStrike" kern="1200" cap="none" spc="0" normalizeH="0" baseline="0" noProof="0" dirty="0">
                <a:ln>
                  <a:noFill/>
                </a:ln>
                <a:solidFill>
                  <a:srgbClr val="0070C0"/>
                </a:solidFill>
                <a:effectLst/>
                <a:uLnTx/>
                <a:uFillTx/>
                <a:latin typeface="Calibri"/>
                <a:ea typeface="+mn-ea"/>
                <a:cs typeface="+mn-cs"/>
              </a:rPr>
              <a:t> </a:t>
            </a:r>
            <a:r>
              <a:rPr kumimoji="0" lang="el-GR" sz="3600" b="0" i="0" u="none" strike="noStrike" kern="1200" cap="none" spc="0" normalizeH="0" baseline="0" noProof="0" dirty="0">
                <a:ln>
                  <a:noFill/>
                </a:ln>
                <a:solidFill>
                  <a:srgbClr val="0070C0"/>
                </a:solidFill>
                <a:effectLst/>
                <a:uLnTx/>
                <a:uFillTx/>
                <a:latin typeface="Calibri"/>
                <a:ea typeface="+mn-ea"/>
                <a:cs typeface="+mn-cs"/>
              </a:rPr>
              <a:t/>
            </a:r>
            <a:br>
              <a:rPr kumimoji="0" lang="el-GR" sz="3600" b="0" i="0" u="none" strike="noStrike" kern="1200" cap="none" spc="0" normalizeH="0" baseline="0" noProof="0" dirty="0">
                <a:ln>
                  <a:noFill/>
                </a:ln>
                <a:solidFill>
                  <a:srgbClr val="0070C0"/>
                </a:solidFill>
                <a:effectLst/>
                <a:uLnTx/>
                <a:uFillTx/>
                <a:latin typeface="Calibri"/>
                <a:ea typeface="+mn-ea"/>
                <a:cs typeface="+mn-cs"/>
              </a:rPr>
            </a:b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6261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551"/>
            <a:ext cx="9144000" cy="3039413"/>
          </a:xfrm>
        </p:spPr>
        <p:txBody>
          <a:bodyPr>
            <a:noAutofit/>
          </a:bodyPr>
          <a:lstStyle/>
          <a:p>
            <a:pPr marL="0" indent="0" algn="ctr">
              <a:lnSpc>
                <a:spcPct val="150000"/>
              </a:lnSpc>
              <a:buNone/>
            </a:pPr>
            <a:r>
              <a:rPr lang="el-GR" dirty="0" smtClean="0">
                <a:solidFill>
                  <a:srgbClr val="0070C0"/>
                </a:solidFill>
              </a:rPr>
              <a:t>Η επικεφαλής επιστήμονας της </a:t>
            </a:r>
            <a:r>
              <a:rPr lang="el-GR" dirty="0" err="1" smtClean="0">
                <a:solidFill>
                  <a:srgbClr val="0070C0"/>
                </a:solidFill>
              </a:rPr>
              <a:t>Μικροβιόπολης</a:t>
            </a:r>
            <a:r>
              <a:rPr lang="el-GR" dirty="0" smtClean="0">
                <a:solidFill>
                  <a:srgbClr val="0070C0"/>
                </a:solidFill>
              </a:rPr>
              <a:t>, </a:t>
            </a:r>
          </a:p>
          <a:p>
            <a:pPr marL="0" indent="0" algn="ctr">
              <a:lnSpc>
                <a:spcPct val="150000"/>
              </a:lnSpc>
              <a:buNone/>
            </a:pPr>
            <a:r>
              <a:rPr lang="el-GR" dirty="0" smtClean="0">
                <a:solidFill>
                  <a:srgbClr val="0070C0"/>
                </a:solidFill>
              </a:rPr>
              <a:t>η </a:t>
            </a:r>
            <a:r>
              <a:rPr lang="el-GR" b="1" dirty="0" err="1" smtClean="0">
                <a:solidFill>
                  <a:srgbClr val="0070C0"/>
                </a:solidFill>
              </a:rPr>
              <a:t>Πένυ</a:t>
            </a:r>
            <a:r>
              <a:rPr lang="el-GR" b="1" dirty="0" smtClean="0">
                <a:solidFill>
                  <a:srgbClr val="0070C0"/>
                </a:solidFill>
              </a:rPr>
              <a:t> </a:t>
            </a:r>
            <a:r>
              <a:rPr lang="el-GR" b="1" dirty="0" err="1" smtClean="0">
                <a:solidFill>
                  <a:srgbClr val="0070C0"/>
                </a:solidFill>
              </a:rPr>
              <a:t>Κιλλίνη</a:t>
            </a:r>
            <a:r>
              <a:rPr lang="el-GR" dirty="0" smtClean="0">
                <a:solidFill>
                  <a:srgbClr val="0070C0"/>
                </a:solidFill>
              </a:rPr>
              <a:t>,</a:t>
            </a:r>
          </a:p>
          <a:p>
            <a:pPr marL="0" indent="0" algn="ctr">
              <a:lnSpc>
                <a:spcPct val="150000"/>
              </a:lnSpc>
              <a:buNone/>
            </a:pPr>
            <a:r>
              <a:rPr lang="el-GR" dirty="0" smtClean="0">
                <a:solidFill>
                  <a:srgbClr val="0070C0"/>
                </a:solidFill>
              </a:rPr>
              <a:t>έχει χάσει κυριολεκτικά τον ύπνο της για να βρει λύση στο πρόβλημα. Και σαν να μην έφτανε αυτό,                 κάποιος πανούργος μικροοργανισμός φαίνεται ότι     έχει στήσει παγίδα στην </a:t>
            </a:r>
            <a:r>
              <a:rPr lang="el-GR" dirty="0" err="1" smtClean="0">
                <a:solidFill>
                  <a:srgbClr val="0070C0"/>
                </a:solidFill>
              </a:rPr>
              <a:t>Πένυ</a:t>
            </a:r>
            <a:r>
              <a:rPr lang="el-GR" dirty="0">
                <a:solidFill>
                  <a:srgbClr val="0070C0"/>
                </a:solidFill>
              </a:rPr>
              <a:t> </a:t>
            </a:r>
            <a:r>
              <a:rPr lang="el-GR" dirty="0" smtClean="0">
                <a:solidFill>
                  <a:srgbClr val="0070C0"/>
                </a:solidFill>
              </a:rPr>
              <a:t>ώστε να επικρατήσουν τα βλαβερά βακτήρια και να κατηγορηθούν τα αντιβιοτικά για την ανικανότητά τους να τα αντιμετωπίσουν!</a:t>
            </a:r>
            <a:endParaRPr lang="el-GR" dirty="0">
              <a:solidFill>
                <a:srgbClr val="0070C0"/>
              </a:solidFill>
            </a:endParaRPr>
          </a:p>
        </p:txBody>
      </p:sp>
    </p:spTree>
    <p:extLst>
      <p:ext uri="{BB962C8B-B14F-4D97-AF65-F5344CB8AC3E}">
        <p14:creationId xmlns:p14="http://schemas.microsoft.com/office/powerpoint/2010/main" xmlns="" val="2396588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5"/>
            <a:ext cx="481965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30" y="1268761"/>
            <a:ext cx="3419872" cy="331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187624" y="476677"/>
            <a:ext cx="72008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4" name="Rectangle 3"/>
          <p:cNvSpPr/>
          <p:nvPr/>
        </p:nvSpPr>
        <p:spPr>
          <a:xfrm>
            <a:off x="2267744" y="5733256"/>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5" name="TextBox 4"/>
          <p:cNvSpPr txBox="1"/>
          <p:nvPr/>
        </p:nvSpPr>
        <p:spPr>
          <a:xfrm>
            <a:off x="3347868" y="548683"/>
            <a:ext cx="2016224" cy="461665"/>
          </a:xfrm>
          <a:prstGeom prst="rect">
            <a:avLst/>
          </a:prstGeom>
          <a:noFill/>
        </p:spPr>
        <p:txBody>
          <a:bodyPr wrap="square" lIns="90900" tIns="45453" rIns="90900" bIns="45453" rtlCol="0">
            <a:spAutoFit/>
          </a:bodyPr>
          <a:lstStyle/>
          <a:p>
            <a:r>
              <a:rPr lang="el-GR" sz="2400" b="1" dirty="0" err="1">
                <a:solidFill>
                  <a:srgbClr val="002060"/>
                </a:solidFill>
              </a:rPr>
              <a:t>Πένυ</a:t>
            </a:r>
            <a:r>
              <a:rPr lang="el-GR" sz="2400" b="1" dirty="0">
                <a:solidFill>
                  <a:srgbClr val="002060"/>
                </a:solidFill>
              </a:rPr>
              <a:t> </a:t>
            </a:r>
            <a:r>
              <a:rPr lang="el-GR" sz="2400" b="1" dirty="0" err="1">
                <a:solidFill>
                  <a:srgbClr val="002060"/>
                </a:solidFill>
              </a:rPr>
              <a:t>Κιλλίνη</a:t>
            </a:r>
            <a:endParaRPr lang="el-GR" sz="2400" b="1" dirty="0">
              <a:solidFill>
                <a:srgbClr val="002060"/>
              </a:solidFill>
            </a:endParaRPr>
          </a:p>
        </p:txBody>
      </p:sp>
    </p:spTree>
    <p:extLst>
      <p:ext uri="{BB962C8B-B14F-4D97-AF65-F5344CB8AC3E}">
        <p14:creationId xmlns:p14="http://schemas.microsoft.com/office/powerpoint/2010/main" xmlns="" val="87891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3143" y="5"/>
            <a:ext cx="5457825"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627784" y="476677"/>
            <a:ext cx="72008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5" name="TextBox 4"/>
          <p:cNvSpPr txBox="1"/>
          <p:nvPr/>
        </p:nvSpPr>
        <p:spPr>
          <a:xfrm>
            <a:off x="1187624" y="4149080"/>
            <a:ext cx="2016224" cy="830997"/>
          </a:xfrm>
          <a:prstGeom prst="rect">
            <a:avLst/>
          </a:prstGeom>
          <a:noFill/>
        </p:spPr>
        <p:txBody>
          <a:bodyPr wrap="square" lIns="90900" tIns="45453" rIns="90900" bIns="45453" rtlCol="0">
            <a:spAutoFit/>
          </a:bodyPr>
          <a:lstStyle/>
          <a:p>
            <a:pPr algn="ctr"/>
            <a:r>
              <a:rPr lang="el-GR" sz="2400" b="1" dirty="0">
                <a:solidFill>
                  <a:srgbClr val="002060"/>
                </a:solidFill>
              </a:rPr>
              <a:t>Λάκης </a:t>
            </a:r>
            <a:r>
              <a:rPr lang="el-GR" sz="2400" b="1" dirty="0" err="1">
                <a:solidFill>
                  <a:srgbClr val="002060"/>
                </a:solidFill>
              </a:rPr>
              <a:t>Ινφλουέντζας</a:t>
            </a:r>
            <a:endParaRPr lang="el-GR" sz="2400" b="1" dirty="0">
              <a:solidFill>
                <a:srgbClr val="002060"/>
              </a:solidFill>
            </a:endParaRPr>
          </a:p>
        </p:txBody>
      </p:sp>
      <p:sp>
        <p:nvSpPr>
          <p:cNvPr id="6" name="Rectangle 5"/>
          <p:cNvSpPr/>
          <p:nvPr/>
        </p:nvSpPr>
        <p:spPr>
          <a:xfrm>
            <a:off x="3563889" y="6093299"/>
            <a:ext cx="20882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7" name="TextBox 6"/>
          <p:cNvSpPr txBox="1"/>
          <p:nvPr/>
        </p:nvSpPr>
        <p:spPr>
          <a:xfrm>
            <a:off x="4788025" y="305228"/>
            <a:ext cx="1944216" cy="523220"/>
          </a:xfrm>
          <a:prstGeom prst="rect">
            <a:avLst/>
          </a:prstGeom>
          <a:noFill/>
        </p:spPr>
        <p:txBody>
          <a:bodyPr wrap="square" rtlCol="0">
            <a:spAutoFit/>
          </a:bodyPr>
          <a:lstStyle/>
          <a:p>
            <a:r>
              <a:rPr lang="el-GR" sz="2800" b="1" dirty="0" smtClean="0">
                <a:solidFill>
                  <a:srgbClr val="0070C0"/>
                </a:solidFill>
              </a:rPr>
              <a:t>Συνεργάτης</a:t>
            </a:r>
            <a:endParaRPr lang="el-GR" sz="2800" b="1" dirty="0">
              <a:solidFill>
                <a:srgbClr val="0070C0"/>
              </a:solidFill>
            </a:endParaRPr>
          </a:p>
        </p:txBody>
      </p:sp>
    </p:spTree>
    <p:extLst>
      <p:ext uri="{BB962C8B-B14F-4D97-AF65-F5344CB8AC3E}">
        <p14:creationId xmlns:p14="http://schemas.microsoft.com/office/powerpoint/2010/main" xmlns="" val="176940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6613" y="1"/>
            <a:ext cx="2789287" cy="1844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0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75" y="1"/>
            <a:ext cx="53530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555776" y="548680"/>
            <a:ext cx="720080" cy="9361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solidFill>
                <a:prstClr val="white"/>
              </a:solidFill>
            </a:endParaRPr>
          </a:p>
        </p:txBody>
      </p:sp>
      <p:sp>
        <p:nvSpPr>
          <p:cNvPr id="6" name="Rectangle 5"/>
          <p:cNvSpPr/>
          <p:nvPr/>
        </p:nvSpPr>
        <p:spPr>
          <a:xfrm>
            <a:off x="3923928" y="6453336"/>
            <a:ext cx="25922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00" tIns="45453" rIns="90900" bIns="45453" rtlCol="0" anchor="ctr"/>
          <a:lstStyle/>
          <a:p>
            <a:pPr algn="ctr"/>
            <a:endParaRPr lang="el-GR"/>
          </a:p>
        </p:txBody>
      </p:sp>
      <p:sp>
        <p:nvSpPr>
          <p:cNvPr id="5" name="TextBox 4"/>
          <p:cNvSpPr txBox="1"/>
          <p:nvPr/>
        </p:nvSpPr>
        <p:spPr>
          <a:xfrm>
            <a:off x="-50969" y="1484784"/>
            <a:ext cx="2627784" cy="830458"/>
          </a:xfrm>
          <a:prstGeom prst="rect">
            <a:avLst/>
          </a:prstGeom>
          <a:noFill/>
        </p:spPr>
        <p:txBody>
          <a:bodyPr wrap="square" lIns="90900" tIns="45453" rIns="90900" bIns="45453" rtlCol="0">
            <a:spAutoFit/>
          </a:bodyPr>
          <a:lstStyle/>
          <a:p>
            <a:r>
              <a:rPr lang="el-GR" sz="2400" b="1" dirty="0">
                <a:solidFill>
                  <a:srgbClr val="002060"/>
                </a:solidFill>
              </a:rPr>
              <a:t>Νέστορας </a:t>
            </a:r>
            <a:r>
              <a:rPr lang="el-GR" sz="2400" b="1" dirty="0" err="1" smtClean="0">
                <a:solidFill>
                  <a:srgbClr val="002060"/>
                </a:solidFill>
              </a:rPr>
              <a:t>Γαλακτοβάκιλλος</a:t>
            </a:r>
            <a:endParaRPr lang="el-GR" sz="2400" b="1" dirty="0" smtClean="0">
              <a:solidFill>
                <a:srgbClr val="002060"/>
              </a:solidFill>
            </a:endParaRPr>
          </a:p>
        </p:txBody>
      </p:sp>
      <p:sp>
        <p:nvSpPr>
          <p:cNvPr id="7" name="Rectangle 6"/>
          <p:cNvSpPr/>
          <p:nvPr/>
        </p:nvSpPr>
        <p:spPr>
          <a:xfrm>
            <a:off x="6084168" y="4797152"/>
            <a:ext cx="3528392" cy="954107"/>
          </a:xfrm>
          <a:prstGeom prst="rect">
            <a:avLst/>
          </a:prstGeom>
        </p:spPr>
        <p:txBody>
          <a:bodyPr wrap="square">
            <a:spAutoFit/>
          </a:bodyPr>
          <a:lstStyle/>
          <a:p>
            <a:r>
              <a:rPr lang="el-GR" sz="2700" b="1" dirty="0" smtClean="0">
                <a:solidFill>
                  <a:srgbClr val="0070C0"/>
                </a:solidFill>
              </a:rPr>
              <a:t>Υπεύθυνος</a:t>
            </a:r>
          </a:p>
          <a:p>
            <a:r>
              <a:rPr lang="el-GR" sz="2700" b="1" dirty="0" smtClean="0">
                <a:solidFill>
                  <a:srgbClr val="0070C0"/>
                </a:solidFill>
              </a:rPr>
              <a:t> </a:t>
            </a:r>
            <a:r>
              <a:rPr lang="el-GR" sz="2700" b="1" dirty="0">
                <a:solidFill>
                  <a:srgbClr val="0070C0"/>
                </a:solidFill>
              </a:rPr>
              <a:t>για 3.000 γιαούρτια</a:t>
            </a:r>
          </a:p>
        </p:txBody>
      </p:sp>
    </p:spTree>
    <p:extLst>
      <p:ext uri="{BB962C8B-B14F-4D97-AF65-F5344CB8AC3E}">
        <p14:creationId xmlns:p14="http://schemas.microsoft.com/office/powerpoint/2010/main" xmlns="" val="1172736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7_Foundry">
  <a:themeElements>
    <a:clrScheme name="26_Foundry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fontScheme name="26_Foundry">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Foundry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clrMap bg1="dk2" tx1="lt1" bg2="dk1" tx2="lt2" accent1="accent1" accent2="accent2" accent3="accent3" accent4="accent4" accent5="accent5" accent6="accent6" hlink="hlink" folHlink="folHlink"/>
    </a:extraClrScheme>
    <a:extraClrScheme>
      <a:clrScheme name="26_Foundry 2">
        <a:dk1>
          <a:srgbClr val="000000"/>
        </a:dk1>
        <a:lt1>
          <a:srgbClr val="99CC00"/>
        </a:lt1>
        <a:dk2>
          <a:srgbClr val="000000"/>
        </a:dk2>
        <a:lt2>
          <a:srgbClr val="808080"/>
        </a:lt2>
        <a:accent1>
          <a:srgbClr val="BBE0E3"/>
        </a:accent1>
        <a:accent2>
          <a:srgbClr val="333399"/>
        </a:accent2>
        <a:accent3>
          <a:srgbClr val="CAE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Foundry 3">
        <a:dk1>
          <a:srgbClr val="000000"/>
        </a:dk1>
        <a:lt1>
          <a:srgbClr val="CCFF33"/>
        </a:lt1>
        <a:dk2>
          <a:srgbClr val="000000"/>
        </a:dk2>
        <a:lt2>
          <a:srgbClr val="808080"/>
        </a:lt2>
        <a:accent1>
          <a:srgbClr val="BBE0E3"/>
        </a:accent1>
        <a:accent2>
          <a:srgbClr val="333399"/>
        </a:accent2>
        <a:accent3>
          <a:srgbClr val="E2FF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Foundry 4">
        <a:dk1>
          <a:srgbClr val="000000"/>
        </a:dk1>
        <a:lt1>
          <a:srgbClr val="FFFFFF"/>
        </a:lt1>
        <a:dk2>
          <a:srgbClr val="330066"/>
        </a:dk2>
        <a:lt2>
          <a:srgbClr val="808080"/>
        </a:lt2>
        <a:accent1>
          <a:srgbClr val="CCCC00"/>
        </a:accent1>
        <a:accent2>
          <a:srgbClr val="66FF66"/>
        </a:accent2>
        <a:accent3>
          <a:srgbClr val="FFFFFF"/>
        </a:accent3>
        <a:accent4>
          <a:srgbClr val="000000"/>
        </a:accent4>
        <a:accent5>
          <a:srgbClr val="E2E2AA"/>
        </a:accent5>
        <a:accent6>
          <a:srgbClr val="5CE75C"/>
        </a:accent6>
        <a:hlink>
          <a:srgbClr val="0099FF"/>
        </a:hlink>
        <a:folHlink>
          <a:srgbClr val="D8D8EC"/>
        </a:folHlink>
      </a:clrScheme>
      <a:clrMap bg1="lt1" tx1="dk1" bg2="lt2" tx2="dk2" accent1="accent1" accent2="accent2" accent3="accent3" accent4="accent4" accent5="accent5" accent6="accent6" hlink="hlink" folHlink="folHlink"/>
    </a:extraClrScheme>
    <a:extraClrScheme>
      <a:clrScheme name="26_Foundry 5">
        <a:dk1>
          <a:srgbClr val="000000"/>
        </a:dk1>
        <a:lt1>
          <a:srgbClr val="FFFFFF"/>
        </a:lt1>
        <a:dk2>
          <a:srgbClr val="464646"/>
        </a:dk2>
        <a:lt2>
          <a:srgbClr val="DEF5FA"/>
        </a:lt2>
        <a:accent1>
          <a:srgbClr val="33CC33"/>
        </a:accent1>
        <a:accent2>
          <a:srgbClr val="0099FF"/>
        </a:accent2>
        <a:accent3>
          <a:srgbClr val="FFFFFF"/>
        </a:accent3>
        <a:accent4>
          <a:srgbClr val="000000"/>
        </a:accent4>
        <a:accent5>
          <a:srgbClr val="ADE2AD"/>
        </a:accent5>
        <a:accent6>
          <a:srgbClr val="008AE7"/>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6">
        <a:dk1>
          <a:srgbClr val="000000"/>
        </a:dk1>
        <a:lt1>
          <a:srgbClr val="FFFFFF"/>
        </a:lt1>
        <a:dk2>
          <a:srgbClr val="464646"/>
        </a:dk2>
        <a:lt2>
          <a:srgbClr val="DEF5FA"/>
        </a:lt2>
        <a:accent1>
          <a:srgbClr val="0099FF"/>
        </a:accent1>
        <a:accent2>
          <a:srgbClr val="33CC33"/>
        </a:accent2>
        <a:accent3>
          <a:srgbClr val="FFFFFF"/>
        </a:accent3>
        <a:accent4>
          <a:srgbClr val="000000"/>
        </a:accent4>
        <a:accent5>
          <a:srgbClr val="AACAFF"/>
        </a:accent5>
        <a:accent6>
          <a:srgbClr val="2DB92D"/>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7">
        <a:dk1>
          <a:srgbClr val="000000"/>
        </a:dk1>
        <a:lt1>
          <a:srgbClr val="333300"/>
        </a:lt1>
        <a:dk2>
          <a:srgbClr val="000000"/>
        </a:dk2>
        <a:lt2>
          <a:srgbClr val="969696"/>
        </a:lt2>
        <a:accent1>
          <a:srgbClr val="FFFFFF"/>
        </a:accent1>
        <a:accent2>
          <a:srgbClr val="8DC6FF"/>
        </a:accent2>
        <a:accent3>
          <a:srgbClr val="ADADAA"/>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Foundry 8">
        <a:dk1>
          <a:srgbClr val="FFFFFF"/>
        </a:dk1>
        <a:lt1>
          <a:srgbClr val="FFFFFF"/>
        </a:lt1>
        <a:dk2>
          <a:srgbClr val="DEF5FA"/>
        </a:dk2>
        <a:lt2>
          <a:srgbClr val="464646"/>
        </a:lt2>
        <a:accent1>
          <a:srgbClr val="2DA2BF"/>
        </a:accent1>
        <a:accent2>
          <a:srgbClr val="54F802"/>
        </a:accent2>
        <a:accent3>
          <a:srgbClr val="FFFFFF"/>
        </a:accent3>
        <a:accent4>
          <a:srgbClr val="DADADA"/>
        </a:accent4>
        <a:accent5>
          <a:srgbClr val="ADCEDC"/>
        </a:accent5>
        <a:accent6>
          <a:srgbClr val="4BE102"/>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9">
        <a:dk1>
          <a:srgbClr val="000000"/>
        </a:dk1>
        <a:lt1>
          <a:srgbClr val="FFFFFF"/>
        </a:lt1>
        <a:dk2>
          <a:srgbClr val="464646"/>
        </a:dk2>
        <a:lt2>
          <a:srgbClr val="DEF5FA"/>
        </a:lt2>
        <a:accent1>
          <a:srgbClr val="2DA2BF"/>
        </a:accent1>
        <a:accent2>
          <a:srgbClr val="33CC33"/>
        </a:accent2>
        <a:accent3>
          <a:srgbClr val="FFFFFF"/>
        </a:accent3>
        <a:accent4>
          <a:srgbClr val="000000"/>
        </a:accent4>
        <a:accent5>
          <a:srgbClr val="ADCEDC"/>
        </a:accent5>
        <a:accent6>
          <a:srgbClr val="2DB92D"/>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10">
        <a:dk1>
          <a:srgbClr val="2D2015"/>
        </a:dk1>
        <a:lt1>
          <a:srgbClr val="FFFFFF"/>
        </a:lt1>
        <a:dk2>
          <a:srgbClr val="292929"/>
        </a:dk2>
        <a:lt2>
          <a:srgbClr val="DFC08D"/>
        </a:lt2>
        <a:accent1>
          <a:srgbClr val="8C7B70"/>
        </a:accent1>
        <a:accent2>
          <a:srgbClr val="8F5F2F"/>
        </a:accent2>
        <a:accent3>
          <a:srgbClr val="ACAC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6_Foundry 11">
        <a:dk1>
          <a:srgbClr val="FF0000"/>
        </a:dk1>
        <a:lt1>
          <a:srgbClr val="FFFFFF"/>
        </a:lt1>
        <a:dk2>
          <a:srgbClr val="292929"/>
        </a:dk2>
        <a:lt2>
          <a:srgbClr val="FFFFFF"/>
        </a:lt2>
        <a:accent1>
          <a:srgbClr val="FFCC00"/>
        </a:accent1>
        <a:accent2>
          <a:srgbClr val="CC3300"/>
        </a:accent2>
        <a:accent3>
          <a:srgbClr val="ACACAC"/>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26_Foundry 12">
        <a:dk1>
          <a:srgbClr val="FF0000"/>
        </a:dk1>
        <a:lt1>
          <a:srgbClr val="FFFFFF"/>
        </a:lt1>
        <a:dk2>
          <a:srgbClr val="292929"/>
        </a:dk2>
        <a:lt2>
          <a:srgbClr val="FFFFFF"/>
        </a:lt2>
        <a:accent1>
          <a:srgbClr val="FFCC00"/>
        </a:accent1>
        <a:accent2>
          <a:srgbClr val="33CC33"/>
        </a:accent2>
        <a:accent3>
          <a:srgbClr val="ACACAC"/>
        </a:accent3>
        <a:accent4>
          <a:srgbClr val="DADADA"/>
        </a:accent4>
        <a:accent5>
          <a:srgbClr val="FFE2AA"/>
        </a:accent5>
        <a:accent6>
          <a:srgbClr val="2DB92D"/>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26_Foundry 13">
        <a:dk1>
          <a:srgbClr val="FF0000"/>
        </a:dk1>
        <a:lt1>
          <a:srgbClr val="FFFFFF"/>
        </a:lt1>
        <a:dk2>
          <a:srgbClr val="292929"/>
        </a:dk2>
        <a:lt2>
          <a:srgbClr val="FFFFFF"/>
        </a:lt2>
        <a:accent1>
          <a:srgbClr val="FFCC00"/>
        </a:accent1>
        <a:accent2>
          <a:srgbClr val="33CC33"/>
        </a:accent2>
        <a:accent3>
          <a:srgbClr val="ACACAC"/>
        </a:accent3>
        <a:accent4>
          <a:srgbClr val="DADADA"/>
        </a:accent4>
        <a:accent5>
          <a:srgbClr val="FFE2AA"/>
        </a:accent5>
        <a:accent6>
          <a:srgbClr val="2DB92D"/>
        </a:accent6>
        <a:hlink>
          <a:srgbClr val="0099FF"/>
        </a:hlink>
        <a:folHlink>
          <a:srgbClr val="FF7C80"/>
        </a:folHlink>
      </a:clrScheme>
      <a:clrMap bg1="dk2" tx1="lt1" bg2="dk1" tx2="lt2" accent1="accent1" accent2="accent2" accent3="accent3" accent4="accent4" accent5="accent5" accent6="accent6" hlink="hlink" folHlink="folHlink"/>
    </a:extraClrScheme>
    <a:extraClrScheme>
      <a:clrScheme name="26_Foundry 14">
        <a:dk1>
          <a:srgbClr val="000000"/>
        </a:dk1>
        <a:lt1>
          <a:srgbClr val="FFFFFF"/>
        </a:lt1>
        <a:dk2>
          <a:srgbClr val="292929"/>
        </a:dk2>
        <a:lt2>
          <a:srgbClr val="DEF5FA"/>
        </a:lt2>
        <a:accent1>
          <a:srgbClr val="2DA2BF"/>
        </a:accent1>
        <a:accent2>
          <a:srgbClr val="DA1F28"/>
        </a:accent2>
        <a:accent3>
          <a:srgbClr val="ACACAC"/>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Leere Präsentation">
  <a:themeElements>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eere Prä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izShow">
  <a:themeElements>
    <a:clrScheme name="QuizShow 1">
      <a:dk1>
        <a:srgbClr val="B13F9A"/>
      </a:dk1>
      <a:lt1>
        <a:srgbClr val="FFFFFF"/>
      </a:lt1>
      <a:dk2>
        <a:srgbClr val="000000"/>
      </a:dk2>
      <a:lt2>
        <a:srgbClr val="F4E7ED"/>
      </a:lt2>
      <a:accent1>
        <a:srgbClr val="B83D68"/>
      </a:accent1>
      <a:accent2>
        <a:srgbClr val="AC66BB"/>
      </a:accent2>
      <a:accent3>
        <a:srgbClr val="AAAAAA"/>
      </a:accent3>
      <a:accent4>
        <a:srgbClr val="DADADA"/>
      </a:accent4>
      <a:accent5>
        <a:srgbClr val="D8AFB9"/>
      </a:accent5>
      <a:accent6>
        <a:srgbClr val="9B5CA9"/>
      </a:accent6>
      <a:hlink>
        <a:srgbClr val="FFDE66"/>
      </a:hlink>
      <a:folHlink>
        <a:srgbClr val="D490C5"/>
      </a:folHlink>
    </a:clrScheme>
    <a:fontScheme name="QuizShow">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izShow 1">
        <a:dk1>
          <a:srgbClr val="B13F9A"/>
        </a:dk1>
        <a:lt1>
          <a:srgbClr val="FFFFFF"/>
        </a:lt1>
        <a:dk2>
          <a:srgbClr val="000000"/>
        </a:dk2>
        <a:lt2>
          <a:srgbClr val="F4E7ED"/>
        </a:lt2>
        <a:accent1>
          <a:srgbClr val="B83D68"/>
        </a:accent1>
        <a:accent2>
          <a:srgbClr val="AC66BB"/>
        </a:accent2>
        <a:accent3>
          <a:srgbClr val="AAAAAA"/>
        </a:accent3>
        <a:accent4>
          <a:srgbClr val="DADADA"/>
        </a:accent4>
        <a:accent5>
          <a:srgbClr val="D8AFB9"/>
        </a:accent5>
        <a:accent6>
          <a:srgbClr val="9B5CA9"/>
        </a:accent6>
        <a:hlink>
          <a:srgbClr val="FFDE66"/>
        </a:hlink>
        <a:folHlink>
          <a:srgbClr val="D490C5"/>
        </a:folHlink>
      </a:clrScheme>
      <a:clrMap bg1="dk2" tx1="lt1" bg2="dk1" tx2="lt2" accent1="accent1" accent2="accent2" accent3="accent3" accent4="accent4" accent5="accent5" accent6="accent6" hlink="hlink" folHlink="folHlink"/>
    </a:extraClrScheme>
    <a:extraClrScheme>
      <a:clrScheme name="QuizShow 2">
        <a:dk1>
          <a:srgbClr val="000000"/>
        </a:dk1>
        <a:lt1>
          <a:srgbClr val="FFFFFF"/>
        </a:lt1>
        <a:dk2>
          <a:srgbClr val="292929"/>
        </a:dk2>
        <a:lt2>
          <a:srgbClr val="DEF5FA"/>
        </a:lt2>
        <a:accent1>
          <a:srgbClr val="2DA2BF"/>
        </a:accent1>
        <a:accent2>
          <a:srgbClr val="DA1F28"/>
        </a:accent2>
        <a:accent3>
          <a:srgbClr val="ACACAC"/>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Foundry">
  <a:themeElements>
    <a:clrScheme name="26_Foundry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fontScheme name="26_Foundry">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Foundry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clrMap bg1="dk2" tx1="lt1" bg2="dk1" tx2="lt2" accent1="accent1" accent2="accent2" accent3="accent3" accent4="accent4" accent5="accent5" accent6="accent6" hlink="hlink" folHlink="folHlink"/>
    </a:extraClrScheme>
    <a:extraClrScheme>
      <a:clrScheme name="26_Foundry 2">
        <a:dk1>
          <a:srgbClr val="000000"/>
        </a:dk1>
        <a:lt1>
          <a:srgbClr val="99CC00"/>
        </a:lt1>
        <a:dk2>
          <a:srgbClr val="000000"/>
        </a:dk2>
        <a:lt2>
          <a:srgbClr val="808080"/>
        </a:lt2>
        <a:accent1>
          <a:srgbClr val="BBE0E3"/>
        </a:accent1>
        <a:accent2>
          <a:srgbClr val="333399"/>
        </a:accent2>
        <a:accent3>
          <a:srgbClr val="CAE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Foundry 3">
        <a:dk1>
          <a:srgbClr val="000000"/>
        </a:dk1>
        <a:lt1>
          <a:srgbClr val="CCFF33"/>
        </a:lt1>
        <a:dk2>
          <a:srgbClr val="000000"/>
        </a:dk2>
        <a:lt2>
          <a:srgbClr val="808080"/>
        </a:lt2>
        <a:accent1>
          <a:srgbClr val="BBE0E3"/>
        </a:accent1>
        <a:accent2>
          <a:srgbClr val="333399"/>
        </a:accent2>
        <a:accent3>
          <a:srgbClr val="E2FF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Foundry 4">
        <a:dk1>
          <a:srgbClr val="000000"/>
        </a:dk1>
        <a:lt1>
          <a:srgbClr val="FFFFFF"/>
        </a:lt1>
        <a:dk2>
          <a:srgbClr val="330066"/>
        </a:dk2>
        <a:lt2>
          <a:srgbClr val="808080"/>
        </a:lt2>
        <a:accent1>
          <a:srgbClr val="CCCC00"/>
        </a:accent1>
        <a:accent2>
          <a:srgbClr val="66FF66"/>
        </a:accent2>
        <a:accent3>
          <a:srgbClr val="FFFFFF"/>
        </a:accent3>
        <a:accent4>
          <a:srgbClr val="000000"/>
        </a:accent4>
        <a:accent5>
          <a:srgbClr val="E2E2AA"/>
        </a:accent5>
        <a:accent6>
          <a:srgbClr val="5CE75C"/>
        </a:accent6>
        <a:hlink>
          <a:srgbClr val="0099FF"/>
        </a:hlink>
        <a:folHlink>
          <a:srgbClr val="D8D8EC"/>
        </a:folHlink>
      </a:clrScheme>
      <a:clrMap bg1="lt1" tx1="dk1" bg2="lt2" tx2="dk2" accent1="accent1" accent2="accent2" accent3="accent3" accent4="accent4" accent5="accent5" accent6="accent6" hlink="hlink" folHlink="folHlink"/>
    </a:extraClrScheme>
    <a:extraClrScheme>
      <a:clrScheme name="26_Foundry 5">
        <a:dk1>
          <a:srgbClr val="000000"/>
        </a:dk1>
        <a:lt1>
          <a:srgbClr val="FFFFFF"/>
        </a:lt1>
        <a:dk2>
          <a:srgbClr val="464646"/>
        </a:dk2>
        <a:lt2>
          <a:srgbClr val="DEF5FA"/>
        </a:lt2>
        <a:accent1>
          <a:srgbClr val="33CC33"/>
        </a:accent1>
        <a:accent2>
          <a:srgbClr val="0099FF"/>
        </a:accent2>
        <a:accent3>
          <a:srgbClr val="FFFFFF"/>
        </a:accent3>
        <a:accent4>
          <a:srgbClr val="000000"/>
        </a:accent4>
        <a:accent5>
          <a:srgbClr val="ADE2AD"/>
        </a:accent5>
        <a:accent6>
          <a:srgbClr val="008AE7"/>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6">
        <a:dk1>
          <a:srgbClr val="000000"/>
        </a:dk1>
        <a:lt1>
          <a:srgbClr val="FFFFFF"/>
        </a:lt1>
        <a:dk2>
          <a:srgbClr val="464646"/>
        </a:dk2>
        <a:lt2>
          <a:srgbClr val="DEF5FA"/>
        </a:lt2>
        <a:accent1>
          <a:srgbClr val="0099FF"/>
        </a:accent1>
        <a:accent2>
          <a:srgbClr val="33CC33"/>
        </a:accent2>
        <a:accent3>
          <a:srgbClr val="FFFFFF"/>
        </a:accent3>
        <a:accent4>
          <a:srgbClr val="000000"/>
        </a:accent4>
        <a:accent5>
          <a:srgbClr val="AACAFF"/>
        </a:accent5>
        <a:accent6>
          <a:srgbClr val="2DB92D"/>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7">
        <a:dk1>
          <a:srgbClr val="000000"/>
        </a:dk1>
        <a:lt1>
          <a:srgbClr val="333300"/>
        </a:lt1>
        <a:dk2>
          <a:srgbClr val="000000"/>
        </a:dk2>
        <a:lt2>
          <a:srgbClr val="969696"/>
        </a:lt2>
        <a:accent1>
          <a:srgbClr val="FFFFFF"/>
        </a:accent1>
        <a:accent2>
          <a:srgbClr val="8DC6FF"/>
        </a:accent2>
        <a:accent3>
          <a:srgbClr val="ADADAA"/>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Foundry 8">
        <a:dk1>
          <a:srgbClr val="FFFFFF"/>
        </a:dk1>
        <a:lt1>
          <a:srgbClr val="FFFFFF"/>
        </a:lt1>
        <a:dk2>
          <a:srgbClr val="DEF5FA"/>
        </a:dk2>
        <a:lt2>
          <a:srgbClr val="464646"/>
        </a:lt2>
        <a:accent1>
          <a:srgbClr val="2DA2BF"/>
        </a:accent1>
        <a:accent2>
          <a:srgbClr val="54F802"/>
        </a:accent2>
        <a:accent3>
          <a:srgbClr val="FFFFFF"/>
        </a:accent3>
        <a:accent4>
          <a:srgbClr val="DADADA"/>
        </a:accent4>
        <a:accent5>
          <a:srgbClr val="ADCEDC"/>
        </a:accent5>
        <a:accent6>
          <a:srgbClr val="4BE102"/>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9">
        <a:dk1>
          <a:srgbClr val="000000"/>
        </a:dk1>
        <a:lt1>
          <a:srgbClr val="FFFFFF"/>
        </a:lt1>
        <a:dk2>
          <a:srgbClr val="464646"/>
        </a:dk2>
        <a:lt2>
          <a:srgbClr val="DEF5FA"/>
        </a:lt2>
        <a:accent1>
          <a:srgbClr val="2DA2BF"/>
        </a:accent1>
        <a:accent2>
          <a:srgbClr val="33CC33"/>
        </a:accent2>
        <a:accent3>
          <a:srgbClr val="FFFFFF"/>
        </a:accent3>
        <a:accent4>
          <a:srgbClr val="000000"/>
        </a:accent4>
        <a:accent5>
          <a:srgbClr val="ADCEDC"/>
        </a:accent5>
        <a:accent6>
          <a:srgbClr val="2DB92D"/>
        </a:accent6>
        <a:hlink>
          <a:srgbClr val="FF8119"/>
        </a:hlink>
        <a:folHlink>
          <a:srgbClr val="44B9E8"/>
        </a:folHlink>
      </a:clrScheme>
      <a:clrMap bg1="lt1" tx1="dk1" bg2="lt2" tx2="dk2" accent1="accent1" accent2="accent2" accent3="accent3" accent4="accent4" accent5="accent5" accent6="accent6" hlink="hlink" folHlink="folHlink"/>
    </a:extraClrScheme>
    <a:extraClrScheme>
      <a:clrScheme name="26_Foundry 10">
        <a:dk1>
          <a:srgbClr val="2D2015"/>
        </a:dk1>
        <a:lt1>
          <a:srgbClr val="FFFFFF"/>
        </a:lt1>
        <a:dk2>
          <a:srgbClr val="292929"/>
        </a:dk2>
        <a:lt2>
          <a:srgbClr val="DFC08D"/>
        </a:lt2>
        <a:accent1>
          <a:srgbClr val="8C7B70"/>
        </a:accent1>
        <a:accent2>
          <a:srgbClr val="8F5F2F"/>
        </a:accent2>
        <a:accent3>
          <a:srgbClr val="ACAC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QuizShow">
  <a:themeElements>
    <a:clrScheme name="QuizShow 1">
      <a:dk1>
        <a:srgbClr val="B13F9A"/>
      </a:dk1>
      <a:lt1>
        <a:srgbClr val="FFFFFF"/>
      </a:lt1>
      <a:dk2>
        <a:srgbClr val="000000"/>
      </a:dk2>
      <a:lt2>
        <a:srgbClr val="F4E7ED"/>
      </a:lt2>
      <a:accent1>
        <a:srgbClr val="B83D68"/>
      </a:accent1>
      <a:accent2>
        <a:srgbClr val="AC66BB"/>
      </a:accent2>
      <a:accent3>
        <a:srgbClr val="AAAAAA"/>
      </a:accent3>
      <a:accent4>
        <a:srgbClr val="DADADA"/>
      </a:accent4>
      <a:accent5>
        <a:srgbClr val="D8AFB9"/>
      </a:accent5>
      <a:accent6>
        <a:srgbClr val="9B5CA9"/>
      </a:accent6>
      <a:hlink>
        <a:srgbClr val="FFDE66"/>
      </a:hlink>
      <a:folHlink>
        <a:srgbClr val="D490C5"/>
      </a:folHlink>
    </a:clrScheme>
    <a:fontScheme name="QuizShow">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izShow 1">
        <a:dk1>
          <a:srgbClr val="B13F9A"/>
        </a:dk1>
        <a:lt1>
          <a:srgbClr val="FFFFFF"/>
        </a:lt1>
        <a:dk2>
          <a:srgbClr val="000000"/>
        </a:dk2>
        <a:lt2>
          <a:srgbClr val="F4E7ED"/>
        </a:lt2>
        <a:accent1>
          <a:srgbClr val="B83D68"/>
        </a:accent1>
        <a:accent2>
          <a:srgbClr val="AC66BB"/>
        </a:accent2>
        <a:accent3>
          <a:srgbClr val="AAAAAA"/>
        </a:accent3>
        <a:accent4>
          <a:srgbClr val="DADADA"/>
        </a:accent4>
        <a:accent5>
          <a:srgbClr val="D8AFB9"/>
        </a:accent5>
        <a:accent6>
          <a:srgbClr val="9B5CA9"/>
        </a:accent6>
        <a:hlink>
          <a:srgbClr val="FFDE66"/>
        </a:hlink>
        <a:folHlink>
          <a:srgbClr val="D490C5"/>
        </a:folHlink>
      </a:clrScheme>
      <a:clrMap bg1="dk2" tx1="lt1" bg2="dk1" tx2="lt2" accent1="accent1" accent2="accent2" accent3="accent3" accent4="accent4" accent5="accent5" accent6="accent6" hlink="hlink" folHlink="folHlink"/>
    </a:extraClrScheme>
    <a:extraClrScheme>
      <a:clrScheme name="QuizShow 2">
        <a:dk1>
          <a:srgbClr val="000000"/>
        </a:dk1>
        <a:lt1>
          <a:srgbClr val="FFFFFF"/>
        </a:lt1>
        <a:dk2>
          <a:srgbClr val="292929"/>
        </a:dk2>
        <a:lt2>
          <a:srgbClr val="DEF5FA"/>
        </a:lt2>
        <a:accent1>
          <a:srgbClr val="2DA2BF"/>
        </a:accent1>
        <a:accent2>
          <a:srgbClr val="DA1F28"/>
        </a:accent2>
        <a:accent3>
          <a:srgbClr val="ACACAC"/>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5073</TotalTime>
  <Words>242</Words>
  <Application>Microsoft Office PowerPoint</Application>
  <PresentationFormat>Προβολή στην οθόνη (4:3)</PresentationFormat>
  <Paragraphs>36</Paragraphs>
  <Slides>19</Slides>
  <Notes>0</Notes>
  <HiddenSlides>0</HiddenSlides>
  <MMClips>0</MMClips>
  <ScaleCrop>false</ScaleCrop>
  <HeadingPairs>
    <vt:vector size="4" baseType="variant">
      <vt:variant>
        <vt:lpstr>Θέμα</vt:lpstr>
      </vt:variant>
      <vt:variant>
        <vt:i4>11</vt:i4>
      </vt:variant>
      <vt:variant>
        <vt:lpstr>Τίτλοι διαφανειών</vt:lpstr>
      </vt:variant>
      <vt:variant>
        <vt:i4>19</vt:i4>
      </vt:variant>
    </vt:vector>
  </HeadingPairs>
  <TitlesOfParts>
    <vt:vector size="30" baseType="lpstr">
      <vt:lpstr>27_Foundry</vt:lpstr>
      <vt:lpstr>QuizShow</vt:lpstr>
      <vt:lpstr>26_Foundry</vt:lpstr>
      <vt:lpstr>1_QuizShow</vt:lpstr>
      <vt:lpstr>3_Office Theme</vt:lpstr>
      <vt:lpstr>4_Office Theme</vt:lpstr>
      <vt:lpstr>9_Office Theme</vt:lpstr>
      <vt:lpstr>10_Office Theme</vt:lpstr>
      <vt:lpstr>15_Office Theme</vt:lpstr>
      <vt:lpstr>2_Leere Präsentation</vt:lpstr>
      <vt:lpstr>Retrospect</vt:lpstr>
      <vt:lpstr>  Π.Ο.Υ- ΕΛΛΗΝΙΚΟ ΔΙΑΔΗΜΟΤΙΚΟ ΔΙΚΤΥΟ ΥΓΙΩΝ ΠΟΛΕΩΝ           Πρόγραμμα Ενημέρωσης Εκπαιδευτικών 2020-2021    Παρουσίαση Παραμυθιού για τα παιδιά.. </vt:lpstr>
      <vt:lpstr>Διαφάνεια 2</vt:lpstr>
      <vt:lpstr>Διαφάνεια 3</vt:lpstr>
      <vt:lpstr>Είναι ένας ολόκληρος κόσμος, αόρατος στο ανθρώπινο μάτι αλλά πέρα για πέρα υπαρκτός. Εκεί ζουν κι εργάζονται                 χωρίς σταματημό όλοι οι μικροοργανισμοί, τόσο οι καλοί     όσο και εκείνοι που μπορούν να απειλήσουν την υγεία μας.   Τον τελευταίο καιρό επικρατεί μεγάλη ανησυχία στη Μικροβιόπολη, μιας και τα βακτήρια γίνονται όλο και πιο ανθεκτικά και τα αντιβιοτικά όλο και πιο ανίσχυρα                   να τα καταπολεμήσουν.</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Αγαπητή Κυρία Μπουλντούμη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Για την ορθή χρήση των αντιβιοτικών</dc:title>
  <dc:creator>GENIUS</dc:creator>
  <cp:lastModifiedBy>user</cp:lastModifiedBy>
  <cp:revision>531</cp:revision>
  <cp:lastPrinted>2017-03-09T12:16:40Z</cp:lastPrinted>
  <dcterms:modified xsi:type="dcterms:W3CDTF">2023-03-09T16:26:51Z</dcterms:modified>
</cp:coreProperties>
</file>