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4" r:id="rId8"/>
    <p:sldId id="263" r:id="rId9"/>
    <p:sldId id="267" r:id="rId10"/>
    <p:sldId id="266" r:id="rId11"/>
    <p:sldId id="270" r:id="rId12"/>
    <p:sldId id="271" r:id="rId13"/>
    <p:sldId id="272" r:id="rId14"/>
    <p:sldId id="273" r:id="rId15"/>
    <p:sldId id="275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5" r:id="rId25"/>
    <p:sldId id="287" r:id="rId26"/>
    <p:sldId id="288" r:id="rId27"/>
    <p:sldId id="289" r:id="rId28"/>
    <p:sldId id="290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E592-B267-4F64-BD62-1455DFBFC40C}" type="datetimeFigureOut">
              <a:rPr lang="el-GR" smtClean="0"/>
              <a:pPr/>
              <a:t>12/5/2025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ACDF-6C76-4FB5-B482-6AB03D89E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/>
          <a:p>
            <a:r>
              <a:rPr lang="el-GR" sz="6600" b="1" dirty="0" smtClean="0">
                <a:latin typeface="Gabriola" pitchFamily="82" charset="0"/>
              </a:rPr>
              <a:t>ΛΟΥΛΟΥΔΙΑ ΣΤΗΝ ΤΕΧΝΗ</a:t>
            </a:r>
            <a:endParaRPr lang="el-GR" sz="6600" b="1" dirty="0">
              <a:latin typeface="Gabriola" pitchFamily="8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Autofit/>
          </a:bodyPr>
          <a:lstStyle/>
          <a:p>
            <a:r>
              <a:rPr lang="el-GR" sz="4800" b="1" dirty="0">
                <a:solidFill>
                  <a:schemeClr val="bg2">
                    <a:lumMod val="50000"/>
                  </a:schemeClr>
                </a:solidFill>
                <a:latin typeface="Gabriola" pitchFamily="82" charset="0"/>
                <a:ea typeface="+mj-ea"/>
                <a:cs typeface="+mj-cs"/>
              </a:rPr>
              <a:t>Έμπνευση από </a:t>
            </a:r>
            <a:r>
              <a:rPr lang="el-GR" sz="4800" b="1" dirty="0" smtClean="0">
                <a:solidFill>
                  <a:schemeClr val="bg2">
                    <a:lumMod val="50000"/>
                  </a:schemeClr>
                </a:solidFill>
                <a:latin typeface="Gabriola" pitchFamily="82" charset="0"/>
                <a:ea typeface="+mj-ea"/>
                <a:cs typeface="+mj-cs"/>
              </a:rPr>
              <a:t>πίνακες </a:t>
            </a:r>
            <a:r>
              <a:rPr lang="el-GR" sz="4800" b="1" dirty="0">
                <a:solidFill>
                  <a:schemeClr val="bg2">
                    <a:lumMod val="50000"/>
                  </a:schemeClr>
                </a:solidFill>
                <a:latin typeface="Gabriola" pitchFamily="82" charset="0"/>
                <a:ea typeface="+mj-ea"/>
                <a:cs typeface="+mj-cs"/>
              </a:rPr>
              <a:t>ζωγραφικής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796136" y="60212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Ευαγγελία Μπολομύτη</a:t>
            </a:r>
          </a:p>
          <a:p>
            <a:pPr algn="ctr"/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(Εικόνες από το διαδίκτυο)</a:t>
            </a:r>
            <a:endParaRPr lang="el-GR" sz="14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vabl\AppData\Local\Microsoft\Olk\Attachments\ooa-eed35f2a-0419-4bc6-8b4f-d5f8a15eb02f\37936313d04511b55f8cd409081a46801f6f67b7459fbae08f06e0a157f4e4b9\1746376736437.jpg"/>
          <p:cNvPicPr>
            <a:picLocks noChangeAspect="1" noChangeArrowheads="1"/>
          </p:cNvPicPr>
          <p:nvPr/>
        </p:nvPicPr>
        <p:blipFill>
          <a:blip r:embed="rId2" cstate="print"/>
          <a:srcRect l="10058" t="1376" r="15061" b="12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vabl\AppData\Local\Microsoft\Olk\Attachments\ooa-eed35f2a-0419-4bc6-8b4f-d5f8a15eb02f\f941a8b4d9f1b128e8e47dc61f1b61190aab2b304bb540a537e2af4375de6d2b\1746376736480.jpg"/>
          <p:cNvPicPr>
            <a:picLocks noChangeAspect="1" noChangeArrowheads="1"/>
          </p:cNvPicPr>
          <p:nvPr/>
        </p:nvPicPr>
        <p:blipFill>
          <a:blip r:embed="rId2" cstate="print"/>
          <a:srcRect l="3681" t="11111" r="3078" b="232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bl\AppData\Local\Microsoft\Olk\Attachments\ooa-eed35f2a-0419-4bc6-8b4f-d5f8a15eb02f\a5f067b530eb2537333801d0292557428e331b4a38806234638fe7db54f9dccd\174705982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vabl\AppData\Local\Microsoft\Olk\Attachments\ooa-eed35f2a-0419-4bc6-8b4f-d5f8a15eb02f\16e709f47dcf080a5e14183101b437b4001367a9d358051458e5e4b1da2ad200\1747059829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vabl\AppData\Local\Microsoft\Olk\Attachments\ooa-eed35f2a-0419-4bc6-8b4f-d5f8a15eb02f\7b81c8e5ed918be89588785f2e3a57877d2e31c05ce3b952177948ff00f04cff\1747059829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vabl\AppData\Local\Microsoft\Olk\Attachments\ooa-eed35f2a-0419-4bc6-8b4f-d5f8a15eb02f\5743e15a4f13ce1acee606b95520aa6276586a8b4e745ac8ed8ef85c3bd47103\1747059829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evabl\AppData\Local\Microsoft\Olk\Attachments\ooa-eed35f2a-0419-4bc6-8b4f-d5f8a15eb02f\df5db13255e1996c69746867ee6ccf7983904dff797bc77250888b8157cf1927\1747059829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evabl\AppData\Local\Microsoft\Olk\Attachments\ooa-eed35f2a-0419-4bc6-8b4f-d5f8a15eb02f\7bb604043382f2ffae689cd73cca896c05f47aae615bf3e05593d282e5be96c1\1747059829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evabl\AppData\Local\Microsoft\Olk\Attachments\ooa-eed35f2a-0419-4bc6-8b4f-d5f8a15eb02f\c55dd7232d8efe1f73a8bc7e98219723d550f0b434b7f69b55726f815ad0ca06\1747059829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375"/>
            <a:ext cx="9144000" cy="697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evabl\AppData\Local\Microsoft\Olk\Attachments\ooa-eed35f2a-0419-4bc6-8b4f-d5f8a15eb02f\f64484ece2b71fb6068c608d18404290b431b01d89cb222f1dbba4716fa12ae3\174705983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net_Pop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evabl\AppData\Local\Microsoft\Olk\Attachments\ooa-eed35f2a-0419-4bc6-8b4f-d5f8a15eb02f\fd7423fdc2280bef06a2bf1ccd5c0fffd05b20710b7b82feb3ba711bbf549cb0\174705983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evabl\AppData\Local\Microsoft\Olk\Attachments\ooa-eed35f2a-0419-4bc6-8b4f-d5f8a15eb02f\3f130b7bf4aad4814aa3fb099583f0d4f1b6d11cd633e828608ede5662e35b9d\1747059829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evabl\AppData\Local\Microsoft\Olk\Attachments\ooa-eed35f2a-0419-4bc6-8b4f-d5f8a15eb02f\2442fb0b08777484247d6b6451101685afcd5ef434bbed31c08f9b4251e659e7\1747059829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vabl\AppData\Local\Microsoft\Olk\Attachments\ooa-eed35f2a-0419-4bc6-8b4f-d5f8a15eb02f\ef04cc3c0b35ea18f59cb58f9d64d2423ea89306f2150a6c22a0556c0319f503\1747059829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a-Strada del Lago, Guido Bor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elniplex.com/wp-content/uploads/2013/03/a-pathway-in-monets-garden-giverny-claude-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Users\evabl\AppData\Local\Microsoft\Olk\Attachments\ooa-eed35f2a-0419-4bc6-8b4f-d5f8a15eb02f\652415fd6e5882df44924bba0f452f85b24dc7b61d8cbabe54e880a0cc2398a7\1747061834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evabl\AppData\Local\Microsoft\Olk\Attachments\ooa-eed35f2a-0419-4bc6-8b4f-d5f8a15eb02f\9b603a8092d5a0515a067d80b9c18a35ca45cb1ceabdb9e92ed94c3cac997692\1747061834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evabl\AppData\Local\Microsoft\Olk\Attachments\ooa-eed35f2a-0419-4bc6-8b4f-d5f8a15eb02f\e13e132c538f033fe8bca0645ca5261be38ba90756c324d628e8d0000b511a57\1747061834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evabl\AppData\Local\Microsoft\Olk\Attachments\ooa-eed35f2a-0419-4bc6-8b4f-d5f8a15eb02f\b9616e5ae40f80587015c4a70e5ef7b39fe80ce17ae4dadc659532c49389e190\1747061834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24px-Monet_-_Im_Garten_-_189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65597"/>
            <a:ext cx="9509448" cy="802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evabl\AppData\Local\Microsoft\Olk\Attachments\ooa-eed35f2a-0419-4bc6-8b4f-d5f8a15eb02f\899eec8a37a00fa63458af0e6a2ba4db2b0a02d86acbb31b9e121db042b97e39\174706183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cent van Gogh: 8 things you didn't know about the painter | Vogue 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736304" cy="352839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83568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4800" b="1" dirty="0" smtClean="0">
                <a:solidFill>
                  <a:schemeClr val="bg2">
                    <a:lumMod val="50000"/>
                  </a:schemeClr>
                </a:solidFill>
                <a:latin typeface="Gabriola" pitchFamily="82" charset="0"/>
                <a:ea typeface="+mj-ea"/>
                <a:cs typeface="+mj-cs"/>
              </a:rPr>
              <a:t>Κάποιοι από τους ζωγράφους …</a:t>
            </a:r>
            <a:endParaRPr lang="el-GR" sz="4800" b="1" dirty="0">
              <a:solidFill>
                <a:schemeClr val="bg2">
                  <a:lumMod val="50000"/>
                </a:schemeClr>
              </a:solidFill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028" name="Picture 4" descr="Claude Monet Self Portrait – Mini Masters Art Ensem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520280" cy="3600400"/>
          </a:xfrm>
          <a:prstGeom prst="rect">
            <a:avLst/>
          </a:prstGeom>
          <a:noFill/>
        </p:spPr>
      </p:pic>
      <p:pic>
        <p:nvPicPr>
          <p:cNvPr id="1030" name="Picture 6" descr="Brooklyn Museum — Georgia O'Keeffe's preference for an austere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2664296" cy="3456384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323528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Vincent Van Gogh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491880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Georgia O’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Keeffee</a:t>
            </a: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516216" y="5301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Claude Monet</a:t>
            </a:r>
            <a:endParaRPr lang="el-G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24px-Claude_Monet_-_Flowering_Arches,_Giver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24px-Water-Lilies-and-Japanese-Bridge-(1897-1899)-Mo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00px-Vincent_Willem_van_Gogh_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vabl\AppData\Local\Microsoft\Olk\Attachments\ooa-eed35f2a-0419-4bc6-8b4f-d5f8a15eb02f\acce47d7c01f51ce0bb834f5685cc6c5fc1982bf10fa6e5ffbc0288eeeb68617\1747059829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bl\AppData\Local\Microsoft\Olk\Attachments\ooa-eed35f2a-0419-4bc6-8b4f-d5f8a15eb02f\e46b03d6bff79895d4e37ed9f8e5eb5b7de6f2ad36242bd73cc7369adfad11b6\1746376736417.jpg"/>
          <p:cNvPicPr>
            <a:picLocks noChangeAspect="1" noChangeArrowheads="1"/>
          </p:cNvPicPr>
          <p:nvPr/>
        </p:nvPicPr>
        <p:blipFill>
          <a:blip r:embed="rId2" cstate="print"/>
          <a:srcRect l="4078" t="2209" r="7565" b="134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vabl\AppData\Local\Microsoft\Olk\Attachments\ooa-eed35f2a-0419-4bc6-8b4f-d5f8a15eb02f\2b39deef7c9a637887490ceabde9ea51ace8b3fa7204780a14f75d57047943d3\1746376736465.jpg"/>
          <p:cNvPicPr>
            <a:picLocks noChangeAspect="1" noChangeArrowheads="1"/>
          </p:cNvPicPr>
          <p:nvPr/>
        </p:nvPicPr>
        <p:blipFill>
          <a:blip r:embed="rId2" cstate="print"/>
          <a:srcRect l="12501" t="1903" r="12255" b="181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</Words>
  <Application>Microsoft Office PowerPoint</Application>
  <PresentationFormat>Προβολή στην οθόνη (4:3)</PresentationFormat>
  <Paragraphs>8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ΛΟΥΛΟΥΔΙΑ ΣΤΗΝ ΤΕΧΝΗ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ΛΟΥΛΟΥΔΙΑ ΣΤΗΝ ΤΕΧΝΗ</dc:title>
  <dc:creator>Evangelia Bolomyti</dc:creator>
  <cp:lastModifiedBy>Evangelia Bolomyti</cp:lastModifiedBy>
  <cp:revision>17</cp:revision>
  <dcterms:created xsi:type="dcterms:W3CDTF">2025-05-04T16:48:55Z</dcterms:created>
  <dcterms:modified xsi:type="dcterms:W3CDTF">2025-05-12T18:01:35Z</dcterms:modified>
</cp:coreProperties>
</file>