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8" r:id="rId4"/>
    <p:sldId id="257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71" r:id="rId15"/>
    <p:sldId id="272" r:id="rId16"/>
    <p:sldId id="281" r:id="rId17"/>
    <p:sldId id="275" r:id="rId18"/>
    <p:sldId id="276" r:id="rId19"/>
    <p:sldId id="279" r:id="rId20"/>
    <p:sldId id="277" r:id="rId21"/>
    <p:sldId id="278" r:id="rId22"/>
    <p:sldId id="280" r:id="rId23"/>
    <p:sldId id="282" r:id="rId24"/>
    <p:sldId id="274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60"/>
  </p:normalViewPr>
  <p:slideViewPr>
    <p:cSldViewPr>
      <p:cViewPr varScale="1">
        <p:scale>
          <a:sx n="86" d="100"/>
          <a:sy n="86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B5CD-C59A-427F-B1A9-B3C6F451823C}" type="datetimeFigureOut">
              <a:rPr lang="el-GR" smtClean="0"/>
              <a:pPr/>
              <a:t>15/2/2021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C6DF-0E05-4183-A9E7-E08085F413F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B5CD-C59A-427F-B1A9-B3C6F451823C}" type="datetimeFigureOut">
              <a:rPr lang="el-GR" smtClean="0"/>
              <a:pPr/>
              <a:t>15/2/2021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C6DF-0E05-4183-A9E7-E08085F413F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B5CD-C59A-427F-B1A9-B3C6F451823C}" type="datetimeFigureOut">
              <a:rPr lang="el-GR" smtClean="0"/>
              <a:pPr/>
              <a:t>15/2/2021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C6DF-0E05-4183-A9E7-E08085F413F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B5CD-C59A-427F-B1A9-B3C6F451823C}" type="datetimeFigureOut">
              <a:rPr lang="el-GR" smtClean="0"/>
              <a:pPr/>
              <a:t>15/2/2021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C6DF-0E05-4183-A9E7-E08085F413F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B5CD-C59A-427F-B1A9-B3C6F451823C}" type="datetimeFigureOut">
              <a:rPr lang="el-GR" smtClean="0"/>
              <a:pPr/>
              <a:t>15/2/2021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C6DF-0E05-4183-A9E7-E08085F413F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B5CD-C59A-427F-B1A9-B3C6F451823C}" type="datetimeFigureOut">
              <a:rPr lang="el-GR" smtClean="0"/>
              <a:pPr/>
              <a:t>15/2/2021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C6DF-0E05-4183-A9E7-E08085F413F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B5CD-C59A-427F-B1A9-B3C6F451823C}" type="datetimeFigureOut">
              <a:rPr lang="el-GR" smtClean="0"/>
              <a:pPr/>
              <a:t>15/2/2021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C6DF-0E05-4183-A9E7-E08085F413F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B5CD-C59A-427F-B1A9-B3C6F451823C}" type="datetimeFigureOut">
              <a:rPr lang="el-GR" smtClean="0"/>
              <a:pPr/>
              <a:t>15/2/2021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C6DF-0E05-4183-A9E7-E08085F413F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B5CD-C59A-427F-B1A9-B3C6F451823C}" type="datetimeFigureOut">
              <a:rPr lang="el-GR" smtClean="0"/>
              <a:pPr/>
              <a:t>15/2/2021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C6DF-0E05-4183-A9E7-E08085F413F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B5CD-C59A-427F-B1A9-B3C6F451823C}" type="datetimeFigureOut">
              <a:rPr lang="el-GR" smtClean="0"/>
              <a:pPr/>
              <a:t>15/2/2021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C6DF-0E05-4183-A9E7-E08085F413F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B5CD-C59A-427F-B1A9-B3C6F451823C}" type="datetimeFigureOut">
              <a:rPr lang="el-GR" smtClean="0"/>
              <a:pPr/>
              <a:t>15/2/2021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9C6DF-0E05-4183-A9E7-E08085F413F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B5CD-C59A-427F-B1A9-B3C6F451823C}" type="datetimeFigureOut">
              <a:rPr lang="el-GR" smtClean="0"/>
              <a:pPr/>
              <a:t>15/2/2021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9C6DF-0E05-4183-A9E7-E08085F413F1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Αποτέλεσμα εικόνας για north pole iglu natur night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Αποτέλεσμα εικόνας για eskimo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03848" y="2204864"/>
            <a:ext cx="2952328" cy="4082957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467544" y="188640"/>
            <a:ext cx="8314635" cy="3077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l-G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Νανούκ, ο μικρός Εσκιμώος</a:t>
            </a:r>
          </a:p>
          <a:p>
            <a:pPr algn="ctr"/>
            <a:r>
              <a:rPr lang="el-G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-ΠΟΙΗΜΑ ΜΕ ΜΙΜΗΤΙΚΕΣ ΚΙΝΗΣΕΙΣ-</a:t>
            </a:r>
            <a:endParaRPr lang="el-GR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364088" y="234888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i="1" dirty="0"/>
              <a:t>τ</a:t>
            </a:r>
            <a:r>
              <a:rPr lang="el-GR" b="1" i="1" dirty="0" smtClean="0"/>
              <a:t>ης Ειρήνης Πετρίδου</a:t>
            </a:r>
            <a:endParaRPr lang="el-GR" b="1" i="1" dirty="0"/>
          </a:p>
        </p:txBody>
      </p:sp>
      <p:sp>
        <p:nvSpPr>
          <p:cNvPr id="7" name="6 - TextBox"/>
          <p:cNvSpPr txBox="1"/>
          <p:nvPr/>
        </p:nvSpPr>
        <p:spPr>
          <a:xfrm>
            <a:off x="3491880" y="6021288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i="1" dirty="0" smtClean="0"/>
              <a:t>Εικόνες από </a:t>
            </a:r>
            <a:r>
              <a:rPr lang="en-US" sz="1400" i="1" dirty="0"/>
              <a:t>G</a:t>
            </a:r>
            <a:r>
              <a:rPr lang="en-US" sz="1400" i="1" dirty="0" smtClean="0"/>
              <a:t>oogle clipart</a:t>
            </a:r>
            <a:endParaRPr lang="el-GR" sz="14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Αποτέλεσμα εικόνας για north pole iglu natu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1709" cy="6858000"/>
          </a:xfrm>
          <a:prstGeom prst="rect">
            <a:avLst/>
          </a:prstGeom>
          <a:noFill/>
        </p:spPr>
      </p:pic>
      <p:pic>
        <p:nvPicPr>
          <p:cNvPr id="4" name="Picture 2" descr="Αποτέλεσμα εικόνας για kayak eskimo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7115">
            <a:off x="4671757" y="3528758"/>
            <a:ext cx="1998894" cy="1998895"/>
          </a:xfrm>
          <a:prstGeom prst="rect">
            <a:avLst/>
          </a:prstGeom>
          <a:noFill/>
        </p:spPr>
      </p:pic>
      <p:pic>
        <p:nvPicPr>
          <p:cNvPr id="5" name="Picture 4" descr="Αποτέλεσμα εικόνας για eskimo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88640"/>
            <a:ext cx="1381930" cy="2150181"/>
          </a:xfrm>
          <a:prstGeom prst="rect">
            <a:avLst/>
          </a:prstGeom>
          <a:noFill/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835696" y="260648"/>
            <a:ext cx="475239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Ο Νανούκ απ ‘ το καγιάκ του βγαίνει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και στο χιονισμένο λόφο  ανεβαίνει</a:t>
            </a:r>
            <a:r>
              <a:rPr kumimoji="0" lang="el-G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l-G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7258484" y="6488668"/>
            <a:ext cx="1885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/>
              <a:t>Ειρήνης Πετρίδου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1907704" y="105273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/>
              <a:t>(</a:t>
            </a:r>
            <a:r>
              <a:rPr lang="el-GR" sz="1200" dirty="0" smtClean="0"/>
              <a:t>κάνουμε πως σκαρφαλώνουμε στο λόφο)</a:t>
            </a:r>
            <a:endParaRPr lang="el-GR" sz="1200" dirty="0"/>
          </a:p>
        </p:txBody>
      </p:sp>
      <p:pic>
        <p:nvPicPr>
          <p:cNvPr id="6146" name="Picture 2" descr="Αποτέλεσμα εικόνας για ΦΩΚΙΕΣ CLIP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5445224"/>
            <a:ext cx="1368152" cy="1126078"/>
          </a:xfrm>
          <a:prstGeom prst="rect">
            <a:avLst/>
          </a:prstGeom>
          <a:noFill/>
        </p:spPr>
      </p:pic>
      <p:pic>
        <p:nvPicPr>
          <p:cNvPr id="9" name="Picture 2" descr="Αποτέλεσμα εικόνας για rame clip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537869">
            <a:off x="4825066" y="2891760"/>
            <a:ext cx="1537143" cy="1959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Αποτέλεσμα εικόνας για north pole iglu natu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1709" cy="6858000"/>
          </a:xfrm>
          <a:prstGeom prst="rect">
            <a:avLst/>
          </a:prstGeom>
          <a:noFill/>
        </p:spPr>
      </p:pic>
      <p:pic>
        <p:nvPicPr>
          <p:cNvPr id="4" name="Picture 4" descr="Αποτέλεσμα εικόνας για eskimo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32656"/>
            <a:ext cx="1224136" cy="1904665"/>
          </a:xfrm>
          <a:prstGeom prst="rect">
            <a:avLst/>
          </a:prstGeom>
          <a:noFill/>
        </p:spPr>
      </p:pic>
      <p:pic>
        <p:nvPicPr>
          <p:cNvPr id="5" name="Picture 7" descr="Αποτέλεσμα εικόνας για binoculars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81067">
            <a:off x="6929537" y="889386"/>
            <a:ext cx="758496" cy="765976"/>
          </a:xfrm>
          <a:prstGeom prst="rect">
            <a:avLst/>
          </a:prstGeom>
          <a:noFill/>
        </p:spPr>
      </p:pic>
      <p:pic>
        <p:nvPicPr>
          <p:cNvPr id="7" name="Picture 2" descr="Αποτέλεσμα εικόνας για kayak eskimo clip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7115">
            <a:off x="4671757" y="3528758"/>
            <a:ext cx="1998894" cy="1998895"/>
          </a:xfrm>
          <a:prstGeom prst="rect">
            <a:avLst/>
          </a:prstGeom>
          <a:noFill/>
        </p:spPr>
      </p:pic>
      <p:sp>
        <p:nvSpPr>
          <p:cNvPr id="11" name="10 - Ορθογώνιο"/>
          <p:cNvSpPr/>
          <p:nvPr/>
        </p:nvSpPr>
        <p:spPr>
          <a:xfrm>
            <a:off x="107504" y="188640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/>
              <a:t>Με τα κιάλια του βλέπει μακριά</a:t>
            </a:r>
          </a:p>
          <a:p>
            <a:pPr algn="ctr"/>
            <a:r>
              <a:rPr lang="el-GR" sz="2400" dirty="0" smtClean="0"/>
              <a:t>η </a:t>
            </a:r>
            <a:r>
              <a:rPr lang="el-GR" sz="2400" dirty="0"/>
              <a:t>μαμά </a:t>
            </a:r>
            <a:r>
              <a:rPr lang="el-GR" sz="2400" dirty="0" smtClean="0"/>
              <a:t>του </a:t>
            </a:r>
            <a:r>
              <a:rPr lang="el-GR" sz="2400" dirty="0"/>
              <a:t>τον φωνάζει και </a:t>
            </a:r>
            <a:r>
              <a:rPr lang="el-GR" sz="2400" dirty="0" smtClean="0"/>
              <a:t>τον </a:t>
            </a:r>
            <a:r>
              <a:rPr lang="el-GR" sz="2400" dirty="0"/>
              <a:t>χαιρετά.</a:t>
            </a:r>
          </a:p>
        </p:txBody>
      </p:sp>
      <p:pic>
        <p:nvPicPr>
          <p:cNvPr id="23560" name="Picture 8" descr="C:\Users\user\Desktop\kk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1008"/>
            <a:ext cx="1043608" cy="2164931"/>
          </a:xfrm>
          <a:prstGeom prst="rect">
            <a:avLst/>
          </a:prstGeom>
          <a:noFill/>
        </p:spPr>
      </p:pic>
      <p:sp>
        <p:nvSpPr>
          <p:cNvPr id="13" name="12 - Ορθογώνιο"/>
          <p:cNvSpPr/>
          <p:nvPr/>
        </p:nvSpPr>
        <p:spPr>
          <a:xfrm>
            <a:off x="7258484" y="6488668"/>
            <a:ext cx="1885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/>
              <a:t>Ειρήνης Πετρίδου</a:t>
            </a:r>
            <a:endParaRPr lang="el-GR" dirty="0"/>
          </a:p>
        </p:txBody>
      </p:sp>
      <p:sp>
        <p:nvSpPr>
          <p:cNvPr id="14" name="13 - Ορθογώνιο"/>
          <p:cNvSpPr/>
          <p:nvPr/>
        </p:nvSpPr>
        <p:spPr>
          <a:xfrm>
            <a:off x="1403648" y="105273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/>
              <a:t>(</a:t>
            </a:r>
            <a:r>
              <a:rPr lang="el-GR" sz="1200" dirty="0" smtClean="0"/>
              <a:t>κάνουμε πως κοιτάμε με τα κιάλια μας μακριά)</a:t>
            </a:r>
            <a:endParaRPr lang="el-GR" sz="1200" dirty="0"/>
          </a:p>
        </p:txBody>
      </p:sp>
      <p:pic>
        <p:nvPicPr>
          <p:cNvPr id="10" name="Picture 2" descr="Αποτέλεσμα εικόνας για ΦΩΚΙΕΣ CLIP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5517232"/>
            <a:ext cx="1224136" cy="1007543"/>
          </a:xfrm>
          <a:prstGeom prst="rect">
            <a:avLst/>
          </a:prstGeom>
          <a:noFill/>
        </p:spPr>
      </p:pic>
      <p:pic>
        <p:nvPicPr>
          <p:cNvPr id="12" name="Picture 2" descr="Αποτέλεσμα εικόνας για rame clipar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3537869">
            <a:off x="4882983" y="2925253"/>
            <a:ext cx="1490967" cy="1900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chnee clipart 5 » Clipart S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Αποτέλεσμα εικόνας για eskimo run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221088"/>
            <a:ext cx="2232248" cy="2636912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2051720" y="69269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2400" dirty="0"/>
              <a:t>Είναι ώρα στο ιγκλού να γυρίσει</a:t>
            </a:r>
          </a:p>
          <a:p>
            <a:pPr algn="ctr"/>
            <a:r>
              <a:rPr lang="el-GR" sz="2400" dirty="0"/>
              <a:t>τρέχει γρήγορα πριν αργήσει.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7258484" y="6488668"/>
            <a:ext cx="1885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/>
              <a:t>Ειρήνης Πετρίδου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2051720" y="16288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/>
              <a:t>(</a:t>
            </a:r>
            <a:r>
              <a:rPr lang="el-GR" sz="1200" dirty="0" smtClean="0"/>
              <a:t>τρέχουμε γρήγορα επί τόπου)</a:t>
            </a:r>
            <a:endParaRPr lang="el-GR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Αποτέλεσμα εικόνας για north pole iglu natur night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19049" cy="6858000"/>
          </a:xfrm>
          <a:prstGeom prst="rect">
            <a:avLst/>
          </a:prstGeom>
          <a:noFill/>
        </p:spPr>
      </p:pic>
      <p:pic>
        <p:nvPicPr>
          <p:cNvPr id="4" name="Picture 4" descr="Αποτέλεσμα εικόνας για eskimo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501008"/>
            <a:ext cx="1728192" cy="2688939"/>
          </a:xfrm>
          <a:prstGeom prst="rect">
            <a:avLst/>
          </a:prstGeom>
          <a:noFill/>
        </p:spPr>
      </p:pic>
      <p:pic>
        <p:nvPicPr>
          <p:cNvPr id="24582" name="Picture 6" descr="Αποτέλεσμα εικόνας για table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5085184"/>
            <a:ext cx="2088232" cy="1586567"/>
          </a:xfrm>
          <a:prstGeom prst="rect">
            <a:avLst/>
          </a:prstGeom>
          <a:noFill/>
        </p:spPr>
      </p:pic>
      <p:pic>
        <p:nvPicPr>
          <p:cNvPr id="7" name="Picture 4" descr="Αποτέλεσμα εικόνας για soup clip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149080"/>
            <a:ext cx="1656184" cy="1656185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2411760" y="3326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2400" dirty="0"/>
              <a:t>Μια ζεστή </a:t>
            </a:r>
            <a:r>
              <a:rPr lang="el-GR" sz="2400" dirty="0" smtClean="0"/>
              <a:t>ψαρόσουπα ρουφάει</a:t>
            </a:r>
            <a:endParaRPr lang="el-GR" sz="2400" dirty="0"/>
          </a:p>
          <a:p>
            <a:pPr algn="ctr"/>
            <a:r>
              <a:rPr lang="el-GR" sz="2400" dirty="0"/>
              <a:t>και αμέσως για ύπνο πάει.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7258484" y="6488668"/>
            <a:ext cx="1885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/>
              <a:t>Ειρήνης Πετρίδου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2339752" y="119675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/>
              <a:t>(</a:t>
            </a:r>
            <a:r>
              <a:rPr lang="el-GR" sz="1200" dirty="0" smtClean="0"/>
              <a:t>κάνουμε πως τρώμε σούπα)</a:t>
            </a:r>
            <a:endParaRPr lang="el-GR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Αποτέλεσμα εικόνας για iglu inside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sp>
        <p:nvSpPr>
          <p:cNvPr id="28678" name="AutoShape 6" descr="Αποτέλεσμα εικόνας για eskimo sleep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pic>
        <p:nvPicPr>
          <p:cNvPr id="8" name="Picture 8" descr="Αποτέλεσμα εικόνας για fur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5013176"/>
            <a:ext cx="1627860" cy="917104"/>
          </a:xfrm>
          <a:prstGeom prst="rect">
            <a:avLst/>
          </a:prstGeom>
          <a:noFill/>
        </p:spPr>
      </p:pic>
      <p:pic>
        <p:nvPicPr>
          <p:cNvPr id="10" name="Picture 4" descr="Αποτέλεσμα εικόνας για eskimo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563769">
            <a:off x="3939869" y="3731750"/>
            <a:ext cx="1728192" cy="2688939"/>
          </a:xfrm>
          <a:prstGeom prst="rect">
            <a:avLst/>
          </a:prstGeom>
          <a:noFill/>
        </p:spPr>
      </p:pic>
      <p:pic>
        <p:nvPicPr>
          <p:cNvPr id="11" name="Picture 8" descr="Αποτέλεσμα εικόνας για fur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17032"/>
            <a:ext cx="4680520" cy="2636912"/>
          </a:xfrm>
          <a:prstGeom prst="rect">
            <a:avLst/>
          </a:prstGeom>
          <a:noFill/>
        </p:spPr>
      </p:pic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1331640" y="692696"/>
            <a:ext cx="669674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Σκέφτεται το ψάρι που δεν είχε πιάσει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«Ε, μικρό ήταν , δεν θα είχα χορτάσει…»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6" descr="Αποτέλεσμα εικόνας για table clip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221088"/>
            <a:ext cx="2088232" cy="1586567"/>
          </a:xfrm>
          <a:prstGeom prst="rect">
            <a:avLst/>
          </a:prstGeom>
          <a:noFill/>
        </p:spPr>
      </p:pic>
      <p:pic>
        <p:nvPicPr>
          <p:cNvPr id="14" name="Picture 8" descr="Αποτέλεσμα εικόνας για fur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29089">
            <a:off x="7411865" y="3253720"/>
            <a:ext cx="889895" cy="2533278"/>
          </a:xfrm>
          <a:prstGeom prst="rect">
            <a:avLst/>
          </a:prstGeom>
          <a:noFill/>
        </p:spPr>
      </p:pic>
      <p:sp>
        <p:nvSpPr>
          <p:cNvPr id="15" name="14 - Ορθογώνιο"/>
          <p:cNvSpPr/>
          <p:nvPr/>
        </p:nvSpPr>
        <p:spPr>
          <a:xfrm>
            <a:off x="7258484" y="6488668"/>
            <a:ext cx="1885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/>
              <a:t>Ειρήνης Πετρίδου</a:t>
            </a:r>
            <a:endParaRPr lang="el-GR" dirty="0"/>
          </a:p>
        </p:txBody>
      </p:sp>
      <p:sp>
        <p:nvSpPr>
          <p:cNvPr id="16" name="15 - Ορθογώνιο"/>
          <p:cNvSpPr/>
          <p:nvPr/>
        </p:nvSpPr>
        <p:spPr>
          <a:xfrm>
            <a:off x="2195736" y="155679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/>
              <a:t>(</a:t>
            </a:r>
            <a:r>
              <a:rPr lang="el-GR" sz="1200" dirty="0" smtClean="0"/>
              <a:t>κάνουμε πως σκεφτόμαστε)</a:t>
            </a:r>
            <a:endParaRPr lang="el-GR" sz="1200" dirty="0"/>
          </a:p>
        </p:txBody>
      </p:sp>
      <p:sp>
        <p:nvSpPr>
          <p:cNvPr id="17" name="16 - Επεξήγηση με σύννεφο"/>
          <p:cNvSpPr/>
          <p:nvPr/>
        </p:nvSpPr>
        <p:spPr>
          <a:xfrm>
            <a:off x="4860032" y="1844824"/>
            <a:ext cx="2808312" cy="1728192"/>
          </a:xfrm>
          <a:prstGeom prst="cloudCallout">
            <a:avLst>
              <a:gd name="adj1" fmla="val -19656"/>
              <a:gd name="adj2" fmla="val 10011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8" name="Picture 6" descr="Mackerel fish clipart. Free download transparent .PNG | Creazill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40988">
            <a:off x="5300798" y="2023996"/>
            <a:ext cx="1980582" cy="103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Αποτέλεσμα εικόνας για iglu inside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pic>
        <p:nvPicPr>
          <p:cNvPr id="29700" name="Picture 4" descr="Αποτέλεσμα εικόνας για eskimo sleep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636912"/>
            <a:ext cx="4585692" cy="3821410"/>
          </a:xfrm>
          <a:prstGeom prst="rect">
            <a:avLst/>
          </a:prstGeom>
          <a:noFill/>
        </p:spPr>
      </p:pic>
      <p:pic>
        <p:nvPicPr>
          <p:cNvPr id="7" name="Picture 8" descr="Αποτέλεσμα εικόνας για fur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797152"/>
            <a:ext cx="1627860" cy="917104"/>
          </a:xfrm>
          <a:prstGeom prst="rect">
            <a:avLst/>
          </a:prstGeom>
          <a:noFill/>
        </p:spPr>
      </p:pic>
      <p:sp>
        <p:nvSpPr>
          <p:cNvPr id="11" name="10 - Ορθογώνιο"/>
          <p:cNvSpPr/>
          <p:nvPr/>
        </p:nvSpPr>
        <p:spPr>
          <a:xfrm rot="233583">
            <a:off x="2271144" y="2266488"/>
            <a:ext cx="2663037" cy="145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0" y="5733256"/>
            <a:ext cx="9144000" cy="11247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13" name="Picture 6" descr="Αποτέλεσμα εικόνας για table clip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869160"/>
            <a:ext cx="2088232" cy="1586567"/>
          </a:xfrm>
          <a:prstGeom prst="rect">
            <a:avLst/>
          </a:prstGeom>
          <a:noFill/>
        </p:spPr>
      </p:pic>
      <p:sp>
        <p:nvSpPr>
          <p:cNvPr id="14" name="13 - Ορθογώνιο"/>
          <p:cNvSpPr/>
          <p:nvPr/>
        </p:nvSpPr>
        <p:spPr>
          <a:xfrm>
            <a:off x="4860032" y="2348880"/>
            <a:ext cx="2475210" cy="144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16" name="Picture 8" descr="Αποτέλεσμα εικόνας για fur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56992"/>
            <a:ext cx="4680520" cy="2636912"/>
          </a:xfrm>
          <a:prstGeom prst="rect">
            <a:avLst/>
          </a:prstGeom>
          <a:noFill/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763688" y="548680"/>
            <a:ext cx="626469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Σσσσς</a:t>
            </a:r>
            <a:r>
              <a:rPr lang="el-GR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…..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ήσυχα μην τα πόδια βροντάτε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ο μικρός Νανούκ  κοιμάται.</a:t>
            </a:r>
            <a:endParaRPr kumimoji="0" lang="el-G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8" descr="Αποτέλεσμα εικόνας για fur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229089">
            <a:off x="7411868" y="3749825"/>
            <a:ext cx="889895" cy="2533278"/>
          </a:xfrm>
          <a:prstGeom prst="rect">
            <a:avLst/>
          </a:prstGeom>
          <a:noFill/>
        </p:spPr>
      </p:pic>
      <p:sp>
        <p:nvSpPr>
          <p:cNvPr id="20" name="19 - Ορθογώνιο"/>
          <p:cNvSpPr/>
          <p:nvPr/>
        </p:nvSpPr>
        <p:spPr>
          <a:xfrm>
            <a:off x="7258484" y="6488668"/>
            <a:ext cx="1885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/>
              <a:t>Ειρήνης Πετρίδου</a:t>
            </a:r>
            <a:endParaRPr lang="el-GR" dirty="0"/>
          </a:p>
        </p:txBody>
      </p:sp>
      <p:sp>
        <p:nvSpPr>
          <p:cNvPr id="22" name="21 - Ορθογώνιο"/>
          <p:cNvSpPr/>
          <p:nvPr/>
        </p:nvSpPr>
        <p:spPr>
          <a:xfrm>
            <a:off x="2411760" y="1412776"/>
            <a:ext cx="4572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(</a:t>
            </a:r>
            <a:r>
              <a:rPr lang="el-GR" sz="1200" dirty="0" smtClean="0"/>
              <a:t>κάνουμε πως κοιμόμαστε)</a:t>
            </a:r>
            <a:endParaRPr lang="el-GR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chnee clipart 5 » Clipart S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2051720" y="2132856"/>
            <a:ext cx="50799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Ώρα για παιχνίδι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Αποτέλεσμα εικόνας για eskimo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3528" y="2276872"/>
            <a:ext cx="2085903" cy="2870261"/>
          </a:xfrm>
          <a:prstGeom prst="rect">
            <a:avLst/>
          </a:prstGeom>
          <a:noFill/>
        </p:spPr>
      </p:pic>
      <p:pic>
        <p:nvPicPr>
          <p:cNvPr id="6" name="Picture 2" descr="Αποτέλεσμα εικόνας για ΦΩΚΙΕΣ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068960"/>
            <a:ext cx="2274678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chnee clipart 5 » Clipart S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Στρογγυλεμένο ορθογώνιο"/>
          <p:cNvSpPr/>
          <p:nvPr/>
        </p:nvSpPr>
        <p:spPr>
          <a:xfrm>
            <a:off x="2195736" y="404664"/>
            <a:ext cx="482453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ΠΟΥ ΖΟΥΣΕ Ο  ΜΙΚΡΟΣ ΝΑΝΟΥΚ;</a:t>
            </a:r>
            <a:endParaRPr lang="el-GR" sz="2400" b="1" dirty="0"/>
          </a:p>
        </p:txBody>
      </p:sp>
      <p:pic>
        <p:nvPicPr>
          <p:cNvPr id="30722" name="Picture 2" descr="Αποτέλεσμα εικόνας για NORTH POLE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564904"/>
            <a:ext cx="2808312" cy="3082294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3419872" y="22048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ΒΟΡΕΙΟΣ ΠΟΛΟΣ</a:t>
            </a:r>
            <a:endParaRPr lang="el-GR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3563888" y="56612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ΝΟΤΙΟΣ ΠΟΛΟΣ</a:t>
            </a:r>
            <a:endParaRPr lang="el-GR" b="1" dirty="0"/>
          </a:p>
        </p:txBody>
      </p:sp>
      <p:pic>
        <p:nvPicPr>
          <p:cNvPr id="7" name="Picture 4" descr="Αποτέλεσμα εικόνας για eskimo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212976"/>
            <a:ext cx="1011691" cy="1574117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7258484" y="6488668"/>
            <a:ext cx="1885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/>
              <a:t>Ειρήνης Πετρίδου</a:t>
            </a:r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chnee clipart 5 » Clipart S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Στρογγυλεμένο ορθογώνιο"/>
          <p:cNvSpPr/>
          <p:nvPr/>
        </p:nvSpPr>
        <p:spPr>
          <a:xfrm>
            <a:off x="2195736" y="404664"/>
            <a:ext cx="482453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ΣΕ ΤΙ ΣΠΙΤΙ ΖΟΥΣΕ;</a:t>
            </a:r>
            <a:endParaRPr lang="el-GR" sz="2400" b="1" dirty="0"/>
          </a:p>
        </p:txBody>
      </p:sp>
      <p:pic>
        <p:nvPicPr>
          <p:cNvPr id="32770" name="Picture 2" descr="Αποτέλεσμα εικόνας για IGLU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924944"/>
            <a:ext cx="2664296" cy="2664296"/>
          </a:xfrm>
          <a:prstGeom prst="rect">
            <a:avLst/>
          </a:prstGeom>
          <a:noFill/>
        </p:spPr>
      </p:pic>
      <p:pic>
        <p:nvPicPr>
          <p:cNvPr id="32772" name="Picture 4" descr="Αποτέλεσμα εικόνας για ΣΚΗΝΗ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348880"/>
            <a:ext cx="2232248" cy="3016551"/>
          </a:xfrm>
          <a:prstGeom prst="rect">
            <a:avLst/>
          </a:prstGeom>
          <a:noFill/>
        </p:spPr>
      </p:pic>
      <p:pic>
        <p:nvPicPr>
          <p:cNvPr id="32774" name="Picture 6" descr="Αποτέλεσμα εικόνας για ΚΑΛΥΒΑ CLIP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36912"/>
            <a:ext cx="2664296" cy="2574891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683568" y="537321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Σε μία ξύλινη καλύβα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3995936" y="544522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Σε σκηνή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6948264" y="530120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Σε Ιγκλού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7258484" y="6488668"/>
            <a:ext cx="1885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/>
              <a:t>Ειρήνης Πετρίδου</a:t>
            </a:r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chnee clipart 5 » Clipart S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Στρογγυλεμένο ορθογώνιο"/>
          <p:cNvSpPr/>
          <p:nvPr/>
        </p:nvSpPr>
        <p:spPr>
          <a:xfrm>
            <a:off x="2195736" y="404664"/>
            <a:ext cx="482453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Τι έκανε το πρωί για να ζεσταθεί;</a:t>
            </a:r>
            <a:endParaRPr lang="el-GR" sz="2400" b="1" dirty="0"/>
          </a:p>
        </p:txBody>
      </p:sp>
      <p:pic>
        <p:nvPicPr>
          <p:cNvPr id="35842" name="Picture 2" descr="Αποτέλεσμα εικόνας για fire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708920"/>
            <a:ext cx="2178285" cy="2808312"/>
          </a:xfrm>
          <a:prstGeom prst="rect">
            <a:avLst/>
          </a:prstGeom>
          <a:noFill/>
        </p:spPr>
      </p:pic>
      <p:pic>
        <p:nvPicPr>
          <p:cNvPr id="5" name="Picture 5" descr="Αποτέλεσμα εικόνας για eskimo run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780928"/>
            <a:ext cx="1800200" cy="2554569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1619672" y="55172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Άναψε φωτιά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5652120" y="55172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Έτρεξε δύο γύρους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7258484" y="6488668"/>
            <a:ext cx="1885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/>
              <a:t>Ειρήνης Πετρίδου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Αποτέλεσμα εικόνας για north pole iglu natu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6" name="Picture 4" descr="Αποτέλεσμα εικόνας για eskimo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348880"/>
            <a:ext cx="2520280" cy="3784204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2555776" y="5486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400" dirty="0"/>
              <a:t>Στον Βόρειο Πόλο </a:t>
            </a:r>
            <a:r>
              <a:rPr lang="el-GR" sz="2400" dirty="0" smtClean="0"/>
              <a:t>μακριά,</a:t>
            </a:r>
            <a:endParaRPr lang="el-GR" sz="2400" dirty="0"/>
          </a:p>
          <a:p>
            <a:r>
              <a:rPr lang="el-GR" sz="2400" dirty="0"/>
              <a:t>ζει ο μικρός Νανούκ </a:t>
            </a:r>
            <a:r>
              <a:rPr lang="el-GR" sz="2400" dirty="0" smtClean="0"/>
              <a:t>παιδιά.</a:t>
            </a:r>
            <a:endParaRPr lang="el-GR" sz="2400" dirty="0"/>
          </a:p>
        </p:txBody>
      </p:sp>
      <p:sp>
        <p:nvSpPr>
          <p:cNvPr id="9" name="8 - Ορθογώνιο"/>
          <p:cNvSpPr/>
          <p:nvPr/>
        </p:nvSpPr>
        <p:spPr>
          <a:xfrm>
            <a:off x="7258484" y="6488668"/>
            <a:ext cx="1885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/>
              <a:t>Ειρήνης Πετρίδου</a:t>
            </a:r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chnee clipart 5 » Clipart S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Στρογγυλεμένο ορθογώνιο"/>
          <p:cNvSpPr/>
          <p:nvPr/>
        </p:nvSpPr>
        <p:spPr>
          <a:xfrm>
            <a:off x="2195736" y="404664"/>
            <a:ext cx="482453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Με τι κυνήγησε να πιάσει το ψάρι;</a:t>
            </a:r>
            <a:endParaRPr lang="el-GR" sz="2400" b="1" dirty="0"/>
          </a:p>
        </p:txBody>
      </p:sp>
      <p:pic>
        <p:nvPicPr>
          <p:cNvPr id="4" name="Picture 2" descr="Αποτέλεσμα εικόνας για kayak eskimo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7115">
            <a:off x="1363085" y="3100404"/>
            <a:ext cx="2389113" cy="2389114"/>
          </a:xfrm>
          <a:prstGeom prst="rect">
            <a:avLst/>
          </a:prstGeom>
          <a:noFill/>
        </p:spPr>
      </p:pic>
      <p:pic>
        <p:nvPicPr>
          <p:cNvPr id="5" name="Picture 2" descr="Αποτέλεσμα εικόνας για rame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537869">
            <a:off x="1684981" y="2331053"/>
            <a:ext cx="1629773" cy="2077108"/>
          </a:xfrm>
          <a:prstGeom prst="rect">
            <a:avLst/>
          </a:prstGeom>
          <a:noFill/>
        </p:spPr>
      </p:pic>
      <p:pic>
        <p:nvPicPr>
          <p:cNvPr id="33794" name="Picture 2" descr="Αποτέλεσμα εικόνας για βαρκα CLIP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772816"/>
            <a:ext cx="2448272" cy="3001713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1835696" y="53732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Με καγιάκ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5508104" y="530120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Με βάρκα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7258484" y="6488668"/>
            <a:ext cx="1885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/>
              <a:t>Ειρήνης Πετρίδου</a:t>
            </a:r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chnee clipart 5 » Clipart S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Στρογγυλεμένο ορθογώνιο"/>
          <p:cNvSpPr/>
          <p:nvPr/>
        </p:nvSpPr>
        <p:spPr>
          <a:xfrm>
            <a:off x="2195736" y="404664"/>
            <a:ext cx="482453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Τι έφαγε πριν κοιμηθεί;</a:t>
            </a:r>
            <a:endParaRPr lang="el-GR" sz="2400" b="1" dirty="0"/>
          </a:p>
        </p:txBody>
      </p:sp>
      <p:pic>
        <p:nvPicPr>
          <p:cNvPr id="4" name="Picture 4" descr="Αποτέλεσμα εικόνας για soup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717032"/>
            <a:ext cx="2664296" cy="2664297"/>
          </a:xfrm>
          <a:prstGeom prst="rect">
            <a:avLst/>
          </a:prstGeom>
          <a:noFill/>
        </p:spPr>
      </p:pic>
      <p:pic>
        <p:nvPicPr>
          <p:cNvPr id="34818" name="Picture 2" descr="Αποτέλεσμα εικόνας για spaghetti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365104"/>
            <a:ext cx="3094484" cy="1939713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1979712" y="37890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Ψαρόσουπα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5076056" y="378904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Μακαρόνια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7258484" y="6488668"/>
            <a:ext cx="1885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/>
              <a:t>Ειρήνης Πετρίδου</a:t>
            </a:r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chnee clipart 5 » Clipart S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Στρογγυλεμένο ορθογώνιο"/>
          <p:cNvSpPr/>
          <p:nvPr/>
        </p:nvSpPr>
        <p:spPr>
          <a:xfrm>
            <a:off x="2195736" y="404664"/>
            <a:ext cx="4824536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Τι σκέφτηκε πριν  κοιμηθεί;</a:t>
            </a:r>
            <a:endParaRPr lang="el-GR" sz="2400" b="1" dirty="0"/>
          </a:p>
        </p:txBody>
      </p:sp>
      <p:pic>
        <p:nvPicPr>
          <p:cNvPr id="4" name="Picture 6" descr="Mackerel fish clipart. Free download transparent .PNG | Creazil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581128"/>
            <a:ext cx="1014707" cy="53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/>
          <p:nvPr/>
        </p:nvSpPr>
        <p:spPr>
          <a:xfrm>
            <a:off x="1187624" y="530120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«ότι το ψάρι ήταν μικρό και δεν θα χόρταινε»</a:t>
            </a:r>
            <a:endParaRPr lang="el-GR" dirty="0"/>
          </a:p>
        </p:txBody>
      </p:sp>
      <p:pic>
        <p:nvPicPr>
          <p:cNvPr id="6" name="Picture 6" descr="Mackerel fish clipart. Free download transparent .PNG | Creazil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89040"/>
            <a:ext cx="2592288" cy="135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5076056" y="530120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«ότι το ψάρι ήταν μεγάλο και δεν θα ήταν νόστιμο»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7258484" y="6488668"/>
            <a:ext cx="1885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/>
              <a:t>Ειρήνης Πετρίδου</a:t>
            </a:r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chnee clipart 5 » Clipart S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Στρογγυλεμένο ορθογώνιο"/>
          <p:cNvSpPr/>
          <p:nvPr/>
        </p:nvSpPr>
        <p:spPr>
          <a:xfrm>
            <a:off x="2267744" y="1052736"/>
            <a:ext cx="482453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/>
              <a:t>Ζωγράφισε ότι σου άρεσε από το ποίημα ;</a:t>
            </a:r>
            <a:endParaRPr lang="el-GR" sz="2400" b="1" dirty="0"/>
          </a:p>
        </p:txBody>
      </p:sp>
      <p:pic>
        <p:nvPicPr>
          <p:cNvPr id="38914" name="Picture 2" descr="Αποτέλεσμα εικόνας για crayon box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66690">
            <a:off x="1502794" y="3352891"/>
            <a:ext cx="1944216" cy="2640421"/>
          </a:xfrm>
          <a:prstGeom prst="rect">
            <a:avLst/>
          </a:prstGeom>
          <a:noFill/>
        </p:spPr>
      </p:pic>
      <p:pic>
        <p:nvPicPr>
          <p:cNvPr id="38916" name="Picture 4" descr="Αποτέλεσμα εικόνας για blatt papier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988840"/>
            <a:ext cx="3384376" cy="3981619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1547664" y="188640"/>
            <a:ext cx="5997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Ώρα για ζωγραφική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7258484" y="6488668"/>
            <a:ext cx="1885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/>
              <a:t>Ειρήνης Πετρίδου</a:t>
            </a:r>
            <a:endParaRPr lang="el-G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Αποτέλεσμα εικόνας για iglu natu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2310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3563888" y="2348880"/>
            <a:ext cx="2081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ΤΕΛΟΣ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7258484" y="6488668"/>
            <a:ext cx="1885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/>
              <a:t>Ειρήνης Πετρίδου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ποτέλεσμα εικόνας για north pole sun nature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Picture 2" descr="C:\Users\user\Desktop\Καταγραφή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198031" y="4218793"/>
            <a:ext cx="1341114" cy="2209800"/>
          </a:xfrm>
          <a:prstGeom prst="rect">
            <a:avLst/>
          </a:prstGeom>
          <a:noFill/>
        </p:spPr>
      </p:pic>
      <p:pic>
        <p:nvPicPr>
          <p:cNvPr id="5" name="Picture 3" descr="C:\Users\user\Desktop\;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743947" y="4777333"/>
            <a:ext cx="704850" cy="1752600"/>
          </a:xfrm>
          <a:prstGeom prst="rect">
            <a:avLst/>
          </a:prstGeom>
          <a:noFill/>
        </p:spPr>
      </p:pic>
      <p:pic>
        <p:nvPicPr>
          <p:cNvPr id="1027" name="Picture 3" descr="C:\Users\user\Desktop\q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941168"/>
            <a:ext cx="1571625" cy="1257300"/>
          </a:xfrm>
          <a:prstGeom prst="rect">
            <a:avLst/>
          </a:prstGeom>
          <a:noFill/>
        </p:spPr>
      </p:pic>
      <p:pic>
        <p:nvPicPr>
          <p:cNvPr id="1028" name="Picture 4" descr="C:\Users\user\Desktop\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4221088"/>
            <a:ext cx="1543050" cy="2457450"/>
          </a:xfrm>
          <a:prstGeom prst="rect">
            <a:avLst/>
          </a:prstGeom>
          <a:noFill/>
        </p:spPr>
      </p:pic>
      <p:pic>
        <p:nvPicPr>
          <p:cNvPr id="1029" name="Picture 5" descr="C:\Users\user\Desktop\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5080576"/>
            <a:ext cx="1262633" cy="1343442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2051720" y="764704"/>
            <a:ext cx="5040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/>
              <a:t>Ο μικρός </a:t>
            </a:r>
            <a:r>
              <a:rPr lang="el-GR" sz="2400" dirty="0" smtClean="0"/>
              <a:t>Εσκιμώος όταν ξυπνάει,</a:t>
            </a:r>
            <a:endParaRPr lang="el-GR" sz="2400" dirty="0"/>
          </a:p>
          <a:p>
            <a:pPr algn="ctr"/>
            <a:r>
              <a:rPr lang="el-GR" sz="2400" dirty="0" smtClean="0"/>
              <a:t> </a:t>
            </a:r>
            <a:r>
              <a:rPr lang="el-GR" sz="2400" dirty="0"/>
              <a:t>τα ζεστά του </a:t>
            </a:r>
            <a:r>
              <a:rPr lang="el-GR" sz="2400" dirty="0" smtClean="0"/>
              <a:t>ρούχα αμέσως φοράει.</a:t>
            </a:r>
            <a:endParaRPr lang="en-US" sz="2400" dirty="0" smtClean="0"/>
          </a:p>
          <a:p>
            <a:pPr algn="ctr"/>
            <a:r>
              <a:rPr lang="en-US" sz="1200" dirty="0" smtClean="0"/>
              <a:t>(</a:t>
            </a:r>
            <a:r>
              <a:rPr lang="el-GR" sz="1200" dirty="0" smtClean="0"/>
              <a:t>κάνουμε πως φοράμε τα ρούχα του εσκιμώου)</a:t>
            </a:r>
            <a:endParaRPr lang="el-GR" sz="1200" dirty="0"/>
          </a:p>
        </p:txBody>
      </p:sp>
      <p:sp>
        <p:nvSpPr>
          <p:cNvPr id="10" name="9 - Ορθογώνιο"/>
          <p:cNvSpPr/>
          <p:nvPr/>
        </p:nvSpPr>
        <p:spPr>
          <a:xfrm>
            <a:off x="7258484" y="6488668"/>
            <a:ext cx="1885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/>
              <a:t>Ειρήνης Πετρίδου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Αποτέλεσμα εικόνας για north pole iglu natu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2051720" y="4766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2400" dirty="0"/>
              <a:t>Κ</a:t>
            </a:r>
            <a:r>
              <a:rPr lang="el-GR" sz="2400" dirty="0" smtClean="0"/>
              <a:t>αι </a:t>
            </a:r>
            <a:r>
              <a:rPr lang="el-GR" sz="2400" dirty="0"/>
              <a:t>πριν το γάλα του να </a:t>
            </a:r>
            <a:r>
              <a:rPr lang="el-GR" sz="2400" dirty="0" smtClean="0"/>
              <a:t>πιει,</a:t>
            </a:r>
            <a:endParaRPr lang="el-GR" sz="2400" dirty="0"/>
          </a:p>
          <a:p>
            <a:pPr algn="ctr"/>
            <a:r>
              <a:rPr lang="el-GR" sz="2400" dirty="0"/>
              <a:t>δυο γύρους τρέχει να ζεσταθεί.</a:t>
            </a:r>
          </a:p>
        </p:txBody>
      </p:sp>
      <p:pic>
        <p:nvPicPr>
          <p:cNvPr id="2053" name="Picture 5" descr="Αποτέλεσμα εικόνας για eskimo run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988840"/>
            <a:ext cx="2232248" cy="3167666"/>
          </a:xfrm>
          <a:prstGeom prst="rect">
            <a:avLst/>
          </a:prstGeom>
          <a:noFill/>
        </p:spPr>
      </p:pic>
      <p:sp>
        <p:nvSpPr>
          <p:cNvPr id="10" name="9 - Ορθογώνιο"/>
          <p:cNvSpPr/>
          <p:nvPr/>
        </p:nvSpPr>
        <p:spPr>
          <a:xfrm>
            <a:off x="7258484" y="6488668"/>
            <a:ext cx="1885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/>
              <a:t>Ειρήνης Πετρίδου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2123728" y="126876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/>
              <a:t>(</a:t>
            </a:r>
            <a:r>
              <a:rPr lang="el-GR" sz="1200" dirty="0" smtClean="0"/>
              <a:t>τρέχουμε δύο γύρους γύρω από το τραπέζι )</a:t>
            </a:r>
            <a:endParaRPr lang="el-GR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Αποτέλεσμα εικόνας για north pole iglu natu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Αποτέλεσμα εικόνας για eskimo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204864"/>
            <a:ext cx="2520280" cy="3784204"/>
          </a:xfrm>
          <a:prstGeom prst="rect">
            <a:avLst/>
          </a:prstGeom>
          <a:noFill/>
        </p:spPr>
      </p:pic>
      <p:pic>
        <p:nvPicPr>
          <p:cNvPr id="5" name="Picture 8" descr="Αποτέλεσμα εικόνας για straw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91880" y="3645024"/>
            <a:ext cx="840469" cy="1378124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1691680" y="548680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/>
              <a:t> </a:t>
            </a:r>
            <a:r>
              <a:rPr lang="el-GR" sz="2400" dirty="0"/>
              <a:t>Το γάλα </a:t>
            </a:r>
            <a:r>
              <a:rPr lang="el-GR" sz="2400" dirty="0" smtClean="0"/>
              <a:t>του γρήγορα </a:t>
            </a:r>
            <a:r>
              <a:rPr lang="el-GR" sz="2400" dirty="0"/>
              <a:t>ρουφάει </a:t>
            </a:r>
          </a:p>
          <a:p>
            <a:pPr algn="ctr"/>
            <a:r>
              <a:rPr lang="el-GR" sz="2400" dirty="0"/>
              <a:t>και έτοιμος </a:t>
            </a:r>
            <a:r>
              <a:rPr lang="el-GR" sz="2400" dirty="0" smtClean="0"/>
              <a:t>είναι </a:t>
            </a:r>
            <a:r>
              <a:rPr lang="el-GR" sz="2400" dirty="0"/>
              <a:t>για ψάρεμα να </a:t>
            </a:r>
            <a:r>
              <a:rPr lang="el-GR" sz="2400" dirty="0" smtClean="0"/>
              <a:t>πάει.</a:t>
            </a:r>
            <a:endParaRPr lang="el-GR" sz="2400" dirty="0"/>
          </a:p>
        </p:txBody>
      </p:sp>
      <p:sp>
        <p:nvSpPr>
          <p:cNvPr id="7" name="6 - Ορθογώνιο"/>
          <p:cNvSpPr/>
          <p:nvPr/>
        </p:nvSpPr>
        <p:spPr>
          <a:xfrm>
            <a:off x="7258484" y="6488668"/>
            <a:ext cx="1885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/>
              <a:t>Ειρήνης Πετρίδου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2339752" y="134076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/>
              <a:t>(</a:t>
            </a:r>
            <a:r>
              <a:rPr lang="el-GR" sz="1200" dirty="0" smtClean="0"/>
              <a:t>κάνουμε πως ρουφάμε το γάλα μας)</a:t>
            </a:r>
            <a:endParaRPr lang="el-GR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Αποτέλεσμα εικόνας για north pole natu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86" y="0"/>
            <a:ext cx="9147486" cy="6858000"/>
          </a:xfrm>
          <a:prstGeom prst="rect">
            <a:avLst/>
          </a:prstGeom>
          <a:noFill/>
        </p:spPr>
      </p:pic>
      <p:pic>
        <p:nvPicPr>
          <p:cNvPr id="3" name="Picture 4" descr="Αποτέλεσμα εικόνας για eskimo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1484784"/>
            <a:ext cx="2232248" cy="3554858"/>
          </a:xfrm>
          <a:prstGeom prst="rect">
            <a:avLst/>
          </a:prstGeom>
          <a:noFill/>
        </p:spPr>
      </p:pic>
      <p:pic>
        <p:nvPicPr>
          <p:cNvPr id="4" name="Picture 16" descr="Fishing Rod Clipart transparent PNG - Stick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47420">
            <a:off x="635058" y="1647244"/>
            <a:ext cx="3299436" cy="309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2123728" y="5486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2400" dirty="0" smtClean="0"/>
              <a:t>Με δύναμη </a:t>
            </a:r>
            <a:r>
              <a:rPr lang="el-GR" sz="2400" dirty="0"/>
              <a:t>ρίχνει το καλάμι</a:t>
            </a:r>
          </a:p>
          <a:p>
            <a:pPr algn="ctr"/>
            <a:r>
              <a:rPr lang="el-GR" sz="2400" dirty="0"/>
              <a:t>και ένα ψάρι αμέσως πιάνει.</a:t>
            </a:r>
          </a:p>
        </p:txBody>
      </p:sp>
      <p:pic>
        <p:nvPicPr>
          <p:cNvPr id="6" name="Picture 6" descr="Mackerel fish clipart. Free download transparent .PNG | Creazill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444694">
            <a:off x="1816335" y="4591158"/>
            <a:ext cx="2577059" cy="135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7258484" y="6488668"/>
            <a:ext cx="1885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/>
              <a:t>Ειρήνης Πετρίδου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1979712" y="1412776"/>
            <a:ext cx="5040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(</a:t>
            </a:r>
            <a:r>
              <a:rPr lang="el-GR" sz="1200" dirty="0" smtClean="0"/>
              <a:t>κάνουμε πως  ρίχνουμε το καλάμι και πως με δυσκολία το σηκώνουμε )</a:t>
            </a:r>
            <a:endParaRPr lang="el-GR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Αποτέλεσμα εικόνας για north pole natu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86" y="0"/>
            <a:ext cx="9147486" cy="6858000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2123728" y="5486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2400" dirty="0" smtClean="0"/>
              <a:t>Το ψάρι όμως είναι βαρύ,</a:t>
            </a:r>
            <a:endParaRPr lang="el-GR" sz="2400" dirty="0"/>
          </a:p>
          <a:p>
            <a:pPr algn="ctr"/>
            <a:r>
              <a:rPr lang="el-GR" sz="2400" dirty="0"/>
              <a:t>ο Νανούκ πέφτει κάτω στην στιγμή</a:t>
            </a:r>
          </a:p>
        </p:txBody>
      </p:sp>
      <p:pic>
        <p:nvPicPr>
          <p:cNvPr id="7" name="Picture 6" descr="Mackerel fish clipart. Free download transparent .PNG | Creazil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747714">
            <a:off x="3290848" y="3369157"/>
            <a:ext cx="1368034" cy="71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Αποτέλεσμα εικόνας για kayak eskimo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7115">
            <a:off x="308410" y="2621794"/>
            <a:ext cx="2520279" cy="2520280"/>
          </a:xfrm>
          <a:prstGeom prst="rect">
            <a:avLst/>
          </a:prstGeom>
          <a:noFill/>
        </p:spPr>
      </p:pic>
      <p:pic>
        <p:nvPicPr>
          <p:cNvPr id="9" name="Picture 16" descr="Fishing Rod Clipart transparent PNG - Stick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256112">
            <a:off x="1074516" y="2615422"/>
            <a:ext cx="3235126" cy="303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Αποτέλεσμα εικόνας για eskimo clip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7645272" flipH="1">
            <a:off x="1357595" y="3539954"/>
            <a:ext cx="2232248" cy="3554858"/>
          </a:xfrm>
          <a:prstGeom prst="rect">
            <a:avLst/>
          </a:prstGeom>
          <a:noFill/>
        </p:spPr>
      </p:pic>
      <p:sp>
        <p:nvSpPr>
          <p:cNvPr id="11" name="10 - Ορθογώνιο"/>
          <p:cNvSpPr/>
          <p:nvPr/>
        </p:nvSpPr>
        <p:spPr>
          <a:xfrm>
            <a:off x="7258484" y="6488668"/>
            <a:ext cx="1885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/>
              <a:t>Ειρήνης Πετρίδου</a:t>
            </a:r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2123728" y="134076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/>
              <a:t>(</a:t>
            </a:r>
            <a:r>
              <a:rPr lang="el-GR" sz="1200" dirty="0" smtClean="0"/>
              <a:t>πέφτουμε κάτω)</a:t>
            </a:r>
            <a:endParaRPr lang="el-GR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Αποτέλεσμα εικόνας για north pole natu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486" cy="6858000"/>
          </a:xfrm>
          <a:prstGeom prst="rect">
            <a:avLst/>
          </a:prstGeom>
          <a:noFill/>
        </p:spPr>
      </p:pic>
      <p:pic>
        <p:nvPicPr>
          <p:cNvPr id="7" name="Picture 6" descr="Mackerel fish clipart. Free download transparent .PNG | Creazil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5604" y="2959771"/>
            <a:ext cx="1006931" cy="52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Fishing Rod Clipart transparent PNG - Stick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98730">
            <a:off x="4250226" y="3818088"/>
            <a:ext cx="3235126" cy="303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1835696" y="404664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/>
              <a:t>Το ψάρι ξέφυγε και πάει</a:t>
            </a:r>
          </a:p>
          <a:p>
            <a:pPr algn="ctr"/>
            <a:r>
              <a:rPr lang="el-GR" sz="2400" dirty="0"/>
              <a:t>και ο </a:t>
            </a:r>
            <a:r>
              <a:rPr lang="el-GR" sz="2400" dirty="0" smtClean="0"/>
              <a:t>Νανούκ  το </a:t>
            </a:r>
            <a:r>
              <a:rPr lang="el-GR" sz="2400" dirty="0"/>
              <a:t>κεφάλι του κουνάει.</a:t>
            </a:r>
          </a:p>
        </p:txBody>
      </p:sp>
      <p:pic>
        <p:nvPicPr>
          <p:cNvPr id="10" name="Picture 2" descr="Αποτέλεσμα εικόνας για kayak eskimo clip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7115">
            <a:off x="488939" y="2693802"/>
            <a:ext cx="2520279" cy="2520280"/>
          </a:xfrm>
          <a:prstGeom prst="rect">
            <a:avLst/>
          </a:prstGeom>
          <a:noFill/>
        </p:spPr>
      </p:pic>
      <p:pic>
        <p:nvPicPr>
          <p:cNvPr id="11" name="Picture 4" descr="Αποτέλεσμα εικόνας για eskimo clip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691680" y="2996952"/>
            <a:ext cx="2232248" cy="3554858"/>
          </a:xfrm>
          <a:prstGeom prst="rect">
            <a:avLst/>
          </a:prstGeom>
          <a:noFill/>
        </p:spPr>
      </p:pic>
      <p:sp>
        <p:nvSpPr>
          <p:cNvPr id="12" name="11 - Ορθογώνιο"/>
          <p:cNvSpPr/>
          <p:nvPr/>
        </p:nvSpPr>
        <p:spPr>
          <a:xfrm>
            <a:off x="7258484" y="6488668"/>
            <a:ext cx="1885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/>
              <a:t>Ειρήνης Πετρίδου</a:t>
            </a:r>
            <a:endParaRPr lang="el-GR" dirty="0"/>
          </a:p>
        </p:txBody>
      </p:sp>
      <p:sp>
        <p:nvSpPr>
          <p:cNvPr id="13" name="12 - Ορθογώνιο"/>
          <p:cNvSpPr/>
          <p:nvPr/>
        </p:nvSpPr>
        <p:spPr>
          <a:xfrm>
            <a:off x="2267744" y="134076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/>
              <a:t>(</a:t>
            </a:r>
            <a:r>
              <a:rPr lang="el-GR" sz="1200" dirty="0" smtClean="0"/>
              <a:t>πιάνουμε το κεφάλι μας και το κουνάμε αριστερά-δεξιά)</a:t>
            </a:r>
            <a:endParaRPr lang="el-GR" sz="1200" dirty="0"/>
          </a:p>
        </p:txBody>
      </p:sp>
      <p:pic>
        <p:nvPicPr>
          <p:cNvPr id="14" name="Picture 2" descr="Αποτέλεσμα εικόνας για rame clip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3537869">
            <a:off x="857636" y="1774956"/>
            <a:ext cx="1750203" cy="2230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Αποτέλεσμα εικόνας για north pole natur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486" y="0"/>
            <a:ext cx="9147486" cy="6858000"/>
          </a:xfrm>
          <a:prstGeom prst="rect">
            <a:avLst/>
          </a:prstGeom>
          <a:noFill/>
        </p:spPr>
      </p:pic>
      <p:pic>
        <p:nvPicPr>
          <p:cNvPr id="3" name="Picture 2" descr="Αποτέλεσμα εικόνας για kayak eskimo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7115">
            <a:off x="1271783" y="2145006"/>
            <a:ext cx="3032002" cy="3032003"/>
          </a:xfrm>
          <a:prstGeom prst="rect">
            <a:avLst/>
          </a:prstGeom>
          <a:noFill/>
        </p:spPr>
      </p:pic>
      <p:pic>
        <p:nvPicPr>
          <p:cNvPr id="4" name="Picture 4" descr="Αποτέλεσμα εικόνας για eskimo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339752" y="1700808"/>
            <a:ext cx="1423430" cy="2266813"/>
          </a:xfrm>
          <a:prstGeom prst="rect">
            <a:avLst/>
          </a:prstGeom>
          <a:noFill/>
        </p:spPr>
      </p:pic>
      <p:pic>
        <p:nvPicPr>
          <p:cNvPr id="5" name="Picture 6" descr="Mackerel fish clipart. Free download transparent .PNG | Creazill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2996952"/>
            <a:ext cx="1006931" cy="52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Αποτέλεσμα εικόνας για rame clip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537869">
            <a:off x="1857216" y="1467666"/>
            <a:ext cx="1629773" cy="2077108"/>
          </a:xfrm>
          <a:prstGeom prst="rect">
            <a:avLst/>
          </a:prstGeom>
          <a:noFill/>
        </p:spPr>
      </p:pic>
      <p:pic>
        <p:nvPicPr>
          <p:cNvPr id="7" name="Picture 2" descr="Αποτέλεσμα εικόνας για rame clip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137566">
            <a:off x="1759531" y="3183347"/>
            <a:ext cx="1564594" cy="1485687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899592" y="332656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/>
              <a:t>Στο </a:t>
            </a:r>
            <a:r>
              <a:rPr lang="el-GR" sz="2400" dirty="0" smtClean="0"/>
              <a:t>καγιάκ</a:t>
            </a:r>
            <a:r>
              <a:rPr lang="en-US" sz="2400" dirty="0" smtClean="0"/>
              <a:t> </a:t>
            </a:r>
            <a:r>
              <a:rPr lang="el-GR" sz="2400" dirty="0" smtClean="0"/>
              <a:t>του </a:t>
            </a:r>
            <a:r>
              <a:rPr lang="el-GR" sz="2400" dirty="0"/>
              <a:t>μπαίνει και κουπί </a:t>
            </a:r>
            <a:r>
              <a:rPr lang="el-GR" sz="2400" dirty="0" smtClean="0"/>
              <a:t>τραβάει, </a:t>
            </a:r>
            <a:endParaRPr lang="el-GR" sz="2400" dirty="0"/>
          </a:p>
          <a:p>
            <a:pPr algn="ctr"/>
            <a:r>
              <a:rPr lang="el-GR" sz="2400" dirty="0"/>
              <a:t>το ψάρι </a:t>
            </a:r>
            <a:r>
              <a:rPr lang="el-GR" sz="2400" dirty="0" smtClean="0"/>
              <a:t>όμως </a:t>
            </a:r>
            <a:r>
              <a:rPr lang="el-GR" sz="2400" dirty="0"/>
              <a:t>γρήγορα κολυμπάει.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7258484" y="6488668"/>
            <a:ext cx="1885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i="1" dirty="0" smtClean="0"/>
              <a:t>Ειρήνης Πετρίδου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2195736" y="112474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/>
              <a:t>(</a:t>
            </a:r>
            <a:r>
              <a:rPr lang="el-GR" sz="1200" dirty="0" smtClean="0"/>
              <a:t>κάνουμε πως τραβάμε κουπί)</a:t>
            </a:r>
            <a:endParaRPr lang="el-GR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441</Words>
  <Application>Microsoft Office PowerPoint</Application>
  <PresentationFormat>Προβολή στην οθόνη (4:3)</PresentationFormat>
  <Paragraphs>90</Paragraphs>
  <Slides>24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27</cp:revision>
  <dcterms:created xsi:type="dcterms:W3CDTF">2021-02-14T17:32:18Z</dcterms:created>
  <dcterms:modified xsi:type="dcterms:W3CDTF">2021-02-15T00:14:05Z</dcterms:modified>
</cp:coreProperties>
</file>