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EAA5-71AE-4701-B4C0-EDB27B5CB340}" type="datetimeFigureOut">
              <a:rPr lang="el-GR" smtClean="0"/>
              <a:t>14/4/2021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569-0515-496A-AE3F-D8EEE8044D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EAA5-71AE-4701-B4C0-EDB27B5CB340}" type="datetimeFigureOut">
              <a:rPr lang="el-GR" smtClean="0"/>
              <a:t>14/4/2021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569-0515-496A-AE3F-D8EEE8044D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EAA5-71AE-4701-B4C0-EDB27B5CB340}" type="datetimeFigureOut">
              <a:rPr lang="el-GR" smtClean="0"/>
              <a:t>14/4/2021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569-0515-496A-AE3F-D8EEE8044D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EAA5-71AE-4701-B4C0-EDB27B5CB340}" type="datetimeFigureOut">
              <a:rPr lang="el-GR" smtClean="0"/>
              <a:t>14/4/2021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569-0515-496A-AE3F-D8EEE8044D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EAA5-71AE-4701-B4C0-EDB27B5CB340}" type="datetimeFigureOut">
              <a:rPr lang="el-GR" smtClean="0"/>
              <a:t>14/4/2021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569-0515-496A-AE3F-D8EEE8044D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EAA5-71AE-4701-B4C0-EDB27B5CB340}" type="datetimeFigureOut">
              <a:rPr lang="el-GR" smtClean="0"/>
              <a:t>14/4/2021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569-0515-496A-AE3F-D8EEE8044D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EAA5-71AE-4701-B4C0-EDB27B5CB340}" type="datetimeFigureOut">
              <a:rPr lang="el-GR" smtClean="0"/>
              <a:t>14/4/2021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569-0515-496A-AE3F-D8EEE8044D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EAA5-71AE-4701-B4C0-EDB27B5CB340}" type="datetimeFigureOut">
              <a:rPr lang="el-GR" smtClean="0"/>
              <a:t>14/4/2021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569-0515-496A-AE3F-D8EEE8044D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EAA5-71AE-4701-B4C0-EDB27B5CB340}" type="datetimeFigureOut">
              <a:rPr lang="el-GR" smtClean="0"/>
              <a:t>14/4/2021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569-0515-496A-AE3F-D8EEE8044D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EAA5-71AE-4701-B4C0-EDB27B5CB340}" type="datetimeFigureOut">
              <a:rPr lang="el-GR" smtClean="0"/>
              <a:t>14/4/2021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569-0515-496A-AE3F-D8EEE8044D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EAA5-71AE-4701-B4C0-EDB27B5CB340}" type="datetimeFigureOut">
              <a:rPr lang="el-GR" smtClean="0"/>
              <a:t>14/4/2021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569-0515-496A-AE3F-D8EEE8044D05}" type="slidenum">
              <a:rPr lang="el-GR" smtClean="0"/>
              <a:t>‹#›</a:t>
            </a:fld>
            <a:endParaRPr lang="el-G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00EAA5-71AE-4701-B4C0-EDB27B5CB340}" type="datetimeFigureOut">
              <a:rPr lang="el-GR" smtClean="0"/>
              <a:t>14/4/2021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EEB569-0515-496A-AE3F-D8EEE8044D0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" t="5608" r="3445" b="5064"/>
          <a:stretch/>
        </p:blipFill>
        <p:spPr>
          <a:xfrm>
            <a:off x="-17140" y="0"/>
            <a:ext cx="926474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51520" y="27901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Georgia Pro Cond Black" panose="02040A06050405020203" pitchFamily="18" charset="0"/>
              </a:rPr>
              <a:t>1</a:t>
            </a:r>
            <a:r>
              <a:rPr lang="el-GR" b="1" baseline="30000" dirty="0" smtClean="0">
                <a:latin typeface="Georgia Pro Cond Black" panose="02040A06050405020203" pitchFamily="18" charset="0"/>
              </a:rPr>
              <a:t>ο</a:t>
            </a:r>
            <a:r>
              <a:rPr lang="el-GR" b="1" dirty="0" smtClean="0">
                <a:latin typeface="Georgia Pro Cond Black" panose="02040A06050405020203" pitchFamily="18" charset="0"/>
              </a:rPr>
              <a:t> Νηπιαγωγείο Πυλίου Κω</a:t>
            </a:r>
            <a:endParaRPr lang="el-GR" b="1" dirty="0">
              <a:latin typeface="Georgia Pro Cond Black" panose="02040A060504050202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70736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Georgia Pro Cond Black" panose="02040A06050405020203" pitchFamily="18" charset="0"/>
              </a:rPr>
              <a:t>Α΄ Τμήμα</a:t>
            </a:r>
            <a:endParaRPr lang="el-GR" b="1" dirty="0">
              <a:latin typeface="Georgia Pro Cond Black" panose="02040A060504050202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4962981"/>
            <a:ext cx="37799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00" b="1" dirty="0" smtClean="0">
                <a:solidFill>
                  <a:srgbClr val="FF0000"/>
                </a:solidFill>
                <a:latin typeface="Georgia Pro Cond Black" panose="02040A06050405020203" pitchFamily="18" charset="0"/>
              </a:rPr>
              <a:t>Ομαδική Εξ Αποστάσεως Εργασία</a:t>
            </a:r>
            <a:endParaRPr lang="el-GR" sz="1700" b="1" dirty="0">
              <a:solidFill>
                <a:srgbClr val="FF0000"/>
              </a:solidFill>
              <a:latin typeface="Georgia Pro Cond Black" panose="02040A06050405020203" pitchFamily="18" charset="0"/>
            </a:endParaRPr>
          </a:p>
        </p:txBody>
      </p:sp>
      <p:pic>
        <p:nvPicPr>
          <p:cNvPr id="2" name="Ελεωνόρα ΖουγανέληΕυριπίδης Ζεμενίδης - Το τραγουδι της ανοιξης - Official Audio Relea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3022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pPr algn="ctr"/>
            <a:r>
              <a:rPr lang="el-GR" sz="5000" dirty="0" smtClean="0">
                <a:solidFill>
                  <a:schemeClr val="accent1">
                    <a:lumMod val="50000"/>
                  </a:schemeClr>
                </a:solidFill>
                <a:latin typeface="Georgia Pro Cond Black" panose="02040A06050405020203" pitchFamily="18" charset="0"/>
              </a:rPr>
              <a:t>Σεβαστή</a:t>
            </a:r>
            <a:endParaRPr lang="el-GR" sz="5000" dirty="0">
              <a:solidFill>
                <a:schemeClr val="accent1">
                  <a:lumMod val="50000"/>
                </a:schemeClr>
              </a:solidFill>
              <a:latin typeface="Georgia Pro Cond Black" panose="02040A06050405020203" pitchFamily="18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051118"/>
            <a:ext cx="8352926" cy="5563802"/>
          </a:xfrm>
        </p:spPr>
      </p:pic>
      <p:pic>
        <p:nvPicPr>
          <p:cNvPr id="9218" name="Picture 2" descr="C:\Users\makis\AppData\Local\Microsoft\Windows\INetCache\IE\9YXAWX84\green-47833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584176" cy="109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4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79"/>
            <a:ext cx="9144000" cy="7123332"/>
          </a:xfrm>
        </p:spPr>
      </p:pic>
    </p:spTree>
    <p:extLst>
      <p:ext uri="{BB962C8B-B14F-4D97-AF65-F5344CB8AC3E}">
        <p14:creationId xmlns:p14="http://schemas.microsoft.com/office/powerpoint/2010/main" val="29536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pPr algn="ctr"/>
            <a:r>
              <a:rPr lang="el-GR" sz="5000" dirty="0" smtClean="0">
                <a:solidFill>
                  <a:schemeClr val="accent1">
                    <a:lumMod val="50000"/>
                  </a:schemeClr>
                </a:solidFill>
                <a:latin typeface="Georgia Pro Cond Black" panose="02040A06050405020203" pitchFamily="18" charset="0"/>
              </a:rPr>
              <a:t>Αντώνης</a:t>
            </a:r>
            <a:endParaRPr lang="el-GR" sz="5000" dirty="0">
              <a:solidFill>
                <a:schemeClr val="accent1">
                  <a:lumMod val="50000"/>
                </a:schemeClr>
              </a:solidFill>
              <a:latin typeface="Georgia Pro Cond Black" panose="02040A06050405020203" pitchFamily="18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3407"/>
            <a:ext cx="8496944" cy="5499224"/>
          </a:xfrm>
        </p:spPr>
      </p:pic>
      <p:pic>
        <p:nvPicPr>
          <p:cNvPr id="1026" name="Picture 2" descr="C:\Users\makis\AppData\Local\Microsoft\Windows\INetCache\IE\EPN37HM4\bee-1021533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3809">
            <a:off x="177084" y="348318"/>
            <a:ext cx="152016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rot="19303615">
            <a:off x="-1665800" y="2901770"/>
            <a:ext cx="7125113" cy="924475"/>
          </a:xfrm>
        </p:spPr>
        <p:txBody>
          <a:bodyPr/>
          <a:lstStyle/>
          <a:p>
            <a:pPr algn="ctr"/>
            <a:r>
              <a:rPr lang="el-GR" sz="5000" dirty="0" smtClean="0">
                <a:solidFill>
                  <a:schemeClr val="accent1">
                    <a:lumMod val="50000"/>
                  </a:schemeClr>
                </a:solidFill>
                <a:latin typeface="Georgia Pro Cond Black" panose="02040A06050405020203" pitchFamily="18" charset="0"/>
              </a:rPr>
              <a:t>Κοντέσσα</a:t>
            </a:r>
            <a:endParaRPr lang="el-GR" sz="5000" dirty="0">
              <a:solidFill>
                <a:schemeClr val="accent1">
                  <a:lumMod val="50000"/>
                </a:schemeClr>
              </a:solidFill>
              <a:latin typeface="Georgia Pro Cond Black" panose="02040A06050405020203" pitchFamily="18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6632"/>
            <a:ext cx="3816424" cy="6662244"/>
          </a:xfrm>
        </p:spPr>
      </p:pic>
      <p:pic>
        <p:nvPicPr>
          <p:cNvPr id="2050" name="Picture 2" descr="C:\Users\makis\AppData\Local\Microsoft\Windows\INetCache\IE\05CG4NG6\butterfly-vector-ar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1049">
            <a:off x="1450409" y="3734062"/>
            <a:ext cx="2165912" cy="195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0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pPr algn="ctr"/>
            <a:r>
              <a:rPr lang="el-GR" sz="5000" dirty="0" smtClean="0">
                <a:solidFill>
                  <a:schemeClr val="accent1">
                    <a:lumMod val="50000"/>
                  </a:schemeClr>
                </a:solidFill>
                <a:latin typeface="Georgia Pro Cond Black" panose="02040A06050405020203" pitchFamily="18" charset="0"/>
              </a:rPr>
              <a:t>Κωνσταντίνος</a:t>
            </a:r>
            <a:endParaRPr lang="el-GR" sz="5000" dirty="0">
              <a:solidFill>
                <a:schemeClr val="accent1">
                  <a:lumMod val="50000"/>
                </a:schemeClr>
              </a:solidFill>
              <a:latin typeface="Georgia Pro Cond Black" panose="02040A06050405020203" pitchFamily="18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13354"/>
            <a:ext cx="8208912" cy="5839330"/>
          </a:xfrm>
        </p:spPr>
      </p:pic>
      <p:pic>
        <p:nvPicPr>
          <p:cNvPr id="3074" name="Picture 2" descr="C:\Users\makis\AppData\Local\Microsoft\Windows\INetCache\IE\EPN37HM4\mosquito-174355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2273"/>
            <a:ext cx="1728192" cy="131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9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pPr algn="ctr"/>
            <a:r>
              <a:rPr lang="el-GR" sz="5000" dirty="0" smtClean="0">
                <a:solidFill>
                  <a:schemeClr val="accent1">
                    <a:lumMod val="50000"/>
                  </a:schemeClr>
                </a:solidFill>
                <a:latin typeface="Georgia Pro Cond Black" panose="02040A06050405020203" pitchFamily="18" charset="0"/>
              </a:rPr>
              <a:t>Μάριος</a:t>
            </a:r>
            <a:endParaRPr lang="el-GR" sz="5000" dirty="0">
              <a:solidFill>
                <a:schemeClr val="accent1">
                  <a:lumMod val="50000"/>
                </a:schemeClr>
              </a:solidFill>
              <a:latin typeface="Georgia Pro Cond Black" panose="02040A06050405020203" pitchFamily="18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05519"/>
            <a:ext cx="8640960" cy="5655000"/>
          </a:xfrm>
        </p:spPr>
      </p:pic>
      <p:pic>
        <p:nvPicPr>
          <p:cNvPr id="4101" name="Picture 5" descr="C:\Users\makis\AppData\Local\Microsoft\Windows\INetCache\IE\EPN37HM4\30309-3-cute-spider-transparent-backgroun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4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pPr algn="ctr"/>
            <a:r>
              <a:rPr lang="el-GR" sz="5000" dirty="0" smtClean="0">
                <a:solidFill>
                  <a:schemeClr val="accent1">
                    <a:lumMod val="50000"/>
                  </a:schemeClr>
                </a:solidFill>
                <a:latin typeface="Georgia Pro Cond Black" panose="02040A06050405020203" pitchFamily="18" charset="0"/>
              </a:rPr>
              <a:t>Νίκος</a:t>
            </a:r>
            <a:endParaRPr lang="el-GR" sz="5000" dirty="0">
              <a:solidFill>
                <a:schemeClr val="accent1">
                  <a:lumMod val="50000"/>
                </a:schemeClr>
              </a:solidFill>
              <a:latin typeface="Georgia Pro Cond Black" panose="02040A06050405020203" pitchFamily="18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19739"/>
            <a:ext cx="8064896" cy="5826560"/>
          </a:xfrm>
        </p:spPr>
      </p:pic>
      <p:pic>
        <p:nvPicPr>
          <p:cNvPr id="5122" name="Picture 2" descr="C:\Users\makis\AppData\Local\Microsoft\Windows\INetCache\IE\EPN37HM4\ladybird-297875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242"/>
            <a:ext cx="1008112" cy="89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4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pPr algn="ctr"/>
            <a:r>
              <a:rPr lang="el-GR" sz="5000" dirty="0" smtClean="0">
                <a:solidFill>
                  <a:schemeClr val="accent1">
                    <a:lumMod val="50000"/>
                  </a:schemeClr>
                </a:solidFill>
                <a:latin typeface="Georgia Pro Cond Black" panose="02040A06050405020203" pitchFamily="18" charset="0"/>
              </a:rPr>
              <a:t>Παναγιώτης - Σάββας</a:t>
            </a:r>
            <a:endParaRPr lang="el-GR" sz="5000" dirty="0">
              <a:solidFill>
                <a:schemeClr val="accent1">
                  <a:lumMod val="50000"/>
                </a:schemeClr>
              </a:solidFill>
              <a:latin typeface="Georgia Pro Cond Black" panose="02040A06050405020203" pitchFamily="18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9" y="980728"/>
            <a:ext cx="8096482" cy="5704582"/>
          </a:xfrm>
        </p:spPr>
      </p:pic>
      <p:pic>
        <p:nvPicPr>
          <p:cNvPr id="6146" name="Picture 2" descr="C:\Users\makis\AppData\Local\Microsoft\Windows\INetCache\IE\Y1ISPCIM\anthropomorphic-2022604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051">
            <a:off x="46628" y="6111737"/>
            <a:ext cx="846470" cy="57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4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pPr algn="ctr"/>
            <a:r>
              <a:rPr lang="el-GR" sz="5000" dirty="0" smtClean="0">
                <a:solidFill>
                  <a:schemeClr val="accent1">
                    <a:lumMod val="50000"/>
                  </a:schemeClr>
                </a:solidFill>
                <a:latin typeface="Georgia Pro Cond Black" panose="02040A06050405020203" pitchFamily="18" charset="0"/>
              </a:rPr>
              <a:t>Ραφαήλ - Δημήτρης</a:t>
            </a:r>
            <a:endParaRPr lang="el-GR" sz="5000" dirty="0">
              <a:solidFill>
                <a:schemeClr val="accent1">
                  <a:lumMod val="50000"/>
                </a:schemeClr>
              </a:solidFill>
              <a:latin typeface="Georgia Pro Cond Black" panose="02040A06050405020203" pitchFamily="18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972669"/>
            <a:ext cx="8064894" cy="5720700"/>
          </a:xfrm>
        </p:spPr>
      </p:pic>
      <p:pic>
        <p:nvPicPr>
          <p:cNvPr id="7170" name="Picture 2" descr="C:\Users\makis\AppData\Local\Microsoft\Windows\INetCache\IE\05CG4NG6\14153-illustration-of-a-cartoon-bee-pv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8680"/>
            <a:ext cx="90478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4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pPr algn="ctr"/>
            <a:r>
              <a:rPr lang="el-GR" sz="5000" dirty="0" smtClean="0">
                <a:solidFill>
                  <a:schemeClr val="accent1">
                    <a:lumMod val="50000"/>
                  </a:schemeClr>
                </a:solidFill>
                <a:latin typeface="Georgia Pro Cond Black" panose="02040A06050405020203" pitchFamily="18" charset="0"/>
              </a:rPr>
              <a:t>Σαββίνα</a:t>
            </a:r>
            <a:endParaRPr lang="el-GR" sz="5000" dirty="0">
              <a:solidFill>
                <a:schemeClr val="accent1">
                  <a:lumMod val="50000"/>
                </a:schemeClr>
              </a:solidFill>
              <a:latin typeface="Georgia Pro Cond Black" panose="02040A06050405020203" pitchFamily="18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23526"/>
            <a:ext cx="8064896" cy="5618986"/>
          </a:xfrm>
        </p:spPr>
      </p:pic>
      <p:pic>
        <p:nvPicPr>
          <p:cNvPr id="8194" name="Picture 2" descr="C:\Users\makis\AppData\Local\Microsoft\Windows\INetCache\IE\9YXAWX84\pink-butterfly-vector-clipar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63"/>
            <a:ext cx="1296144" cy="112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4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TM02455596[[fn=Άνοιξη]]</Template>
  <TotalTime>81</TotalTime>
  <Words>24</Words>
  <Application>Microsoft Office PowerPoint</Application>
  <PresentationFormat>Προβολή στην οθόνη (4:3)</PresentationFormat>
  <Paragraphs>12</Paragraphs>
  <Slides>11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Spring</vt:lpstr>
      <vt:lpstr>Παρουσίαση του PowerPoint</vt:lpstr>
      <vt:lpstr>Αντώνης</vt:lpstr>
      <vt:lpstr>Κοντέσσα</vt:lpstr>
      <vt:lpstr>Κωνσταντίνος</vt:lpstr>
      <vt:lpstr>Μάριος</vt:lpstr>
      <vt:lpstr>Νίκος</vt:lpstr>
      <vt:lpstr>Παναγιώτης - Σάββας</vt:lpstr>
      <vt:lpstr>Ραφαήλ - Δημήτρης</vt:lpstr>
      <vt:lpstr>Σαββίνα</vt:lpstr>
      <vt:lpstr>Σεβαστή</vt:lpstr>
      <vt:lpstr>Παρουσίαση του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Makis Mattheopoulos</dc:creator>
  <cp:lastModifiedBy>Makis Mattheopoulos</cp:lastModifiedBy>
  <cp:revision>7</cp:revision>
  <dcterms:created xsi:type="dcterms:W3CDTF">2021-04-14T17:47:44Z</dcterms:created>
  <dcterms:modified xsi:type="dcterms:W3CDTF">2021-04-14T19:34:24Z</dcterms:modified>
</cp:coreProperties>
</file>