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0" r:id="rId3"/>
    <p:sldId id="256" r:id="rId4"/>
    <p:sldId id="257" r:id="rId5"/>
    <p:sldId id="258" r:id="rId6"/>
    <p:sldId id="259" r:id="rId7"/>
    <p:sldId id="265" r:id="rId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hasCustomPrompt="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7B36B330-DFA0-4A48-A7EA-013FD2AB547D}" type="datetimeFigureOut">
              <a:rPr lang="el-GR" smtClean="0"/>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52ADA80-03A6-4C70-A320-CAEB91FD3EE7}" type="slidenum">
              <a:rPr lang="el-GR" smtClean="0"/>
            </a:fld>
            <a:endParaRPr lang="el-GR"/>
          </a:p>
        </p:txBody>
      </p:sp>
      <p:sp>
        <p:nvSpPr>
          <p:cNvPr id="8" name="7 - Τίτλος"/>
          <p:cNvSpPr>
            <a:spLocks noGrp="1"/>
          </p:cNvSpPr>
          <p:nvPr>
            <p:ph type="ctrTitle" hasCustomPrompt="1"/>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hasCustomPrompt="1"/>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hasCustomPrompt="1"/>
          </p:nvPr>
        </p:nvSpPr>
        <p:spPr/>
        <p:txBody>
          <a:bodyPr vert="eaVert"/>
          <a:lstStyle/>
          <a:p>
            <a:pPr lvl="0" eaLnBrk="1" latinLnBrk="0" hangingPunct="1"/>
            <a:r>
              <a:rPr lang="el-GR" smtClean="0"/>
              <a:t>Kλικ για επεξεργασία των στυλ του υποδείγματος</a:t>
            </a:r>
            <a:endParaRPr lang="el-GR" smtClean="0"/>
          </a:p>
          <a:p>
            <a:pPr lvl="1" eaLnBrk="1" latinLnBrk="0" hangingPunct="1"/>
            <a:r>
              <a:rPr lang="el-GR" smtClean="0"/>
              <a:t>Δεύτερου επιπέδου</a:t>
            </a:r>
            <a:endParaRPr lang="el-GR" smtClean="0"/>
          </a:p>
          <a:p>
            <a:pPr lvl="2" eaLnBrk="1" latinLnBrk="0" hangingPunct="1"/>
            <a:r>
              <a:rPr lang="el-GR" smtClean="0"/>
              <a:t>Τρίτου επιπέδου</a:t>
            </a:r>
            <a:endParaRPr lang="el-GR" smtClean="0"/>
          </a:p>
          <a:p>
            <a:pPr lvl="3" eaLnBrk="1" latinLnBrk="0" hangingPunct="1"/>
            <a:r>
              <a:rPr lang="el-GR" smtClean="0"/>
              <a:t>Τέταρτου επιπέδου</a:t>
            </a:r>
            <a:endParaRPr lang="el-GR" smtClean="0"/>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7B36B330-DFA0-4A48-A7EA-013FD2AB547D}" type="datetimeFigureOut">
              <a:rPr lang="el-GR" smtClean="0"/>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52ADA80-03A6-4C70-A320-CAEB91FD3EE7}" type="slidenum">
              <a:rPr lang="el-GR" smtClean="0"/>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352ADA80-03A6-4C70-A320-CAEB91FD3EE7}" type="slidenum">
              <a:rPr lang="el-GR" smtClean="0"/>
            </a:fld>
            <a:endParaRPr lang="el-GR"/>
          </a:p>
        </p:txBody>
      </p:sp>
      <p:sp>
        <p:nvSpPr>
          <p:cNvPr id="3" name="2 - Θέση κατακόρυφου κειμένου"/>
          <p:cNvSpPr>
            <a:spLocks noGrp="1"/>
          </p:cNvSpPr>
          <p:nvPr>
            <p:ph type="body" orient="vert" idx="1" hasCustomPrompt="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endParaRPr lang="el-GR" smtClean="0"/>
          </a:p>
          <a:p>
            <a:pPr lvl="1" eaLnBrk="1" latinLnBrk="0" hangingPunct="1"/>
            <a:r>
              <a:rPr lang="el-GR" smtClean="0"/>
              <a:t>Δεύτερου επιπέδου</a:t>
            </a:r>
            <a:endParaRPr lang="el-GR" smtClean="0"/>
          </a:p>
          <a:p>
            <a:pPr lvl="2" eaLnBrk="1" latinLnBrk="0" hangingPunct="1"/>
            <a:r>
              <a:rPr lang="el-GR" smtClean="0"/>
              <a:t>Τρίτου επιπέδου</a:t>
            </a:r>
            <a:endParaRPr lang="el-GR" smtClean="0"/>
          </a:p>
          <a:p>
            <a:pPr lvl="3" eaLnBrk="1" latinLnBrk="0" hangingPunct="1"/>
            <a:r>
              <a:rPr lang="el-GR" smtClean="0"/>
              <a:t>Τέταρτου επιπέδου</a:t>
            </a:r>
            <a:endParaRPr lang="el-GR" smtClean="0"/>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7B36B330-DFA0-4A48-A7EA-013FD2AB547D}" type="datetimeFigureOut">
              <a:rPr lang="el-GR" smtClean="0"/>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hasCustomPrompt="1"/>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hasCustomPrompt="1"/>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7B36B330-DFA0-4A48-A7EA-013FD2AB547D}" type="datetimeFigureOut">
              <a:rPr lang="el-GR" smtClean="0"/>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352ADA80-03A6-4C70-A320-CAEB91FD3EE7}" type="slidenum">
              <a:rPr lang="el-GR" smtClean="0"/>
            </a:fld>
            <a:endParaRPr lang="el-GR"/>
          </a:p>
        </p:txBody>
      </p:sp>
      <p:sp>
        <p:nvSpPr>
          <p:cNvPr id="8" name="7 - Θέση περιεχομένου"/>
          <p:cNvSpPr>
            <a:spLocks noGrp="1"/>
          </p:cNvSpPr>
          <p:nvPr>
            <p:ph sz="quarter" idx="1" hasCustomPrompt="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endParaRPr lang="el-GR" smtClean="0"/>
          </a:p>
          <a:p>
            <a:pPr lvl="1" eaLnBrk="1" latinLnBrk="0" hangingPunct="1"/>
            <a:r>
              <a:rPr lang="el-GR" smtClean="0"/>
              <a:t>Δεύτερου επιπέδου</a:t>
            </a:r>
            <a:endParaRPr lang="el-GR" smtClean="0"/>
          </a:p>
          <a:p>
            <a:pPr lvl="2" eaLnBrk="1" latinLnBrk="0" hangingPunct="1"/>
            <a:r>
              <a:rPr lang="el-GR" smtClean="0"/>
              <a:t>Τρίτου επιπέδου</a:t>
            </a:r>
            <a:endParaRPr lang="el-GR" smtClean="0"/>
          </a:p>
          <a:p>
            <a:pPr lvl="3" eaLnBrk="1" latinLnBrk="0" hangingPunct="1"/>
            <a:r>
              <a:rPr lang="el-GR" smtClean="0"/>
              <a:t>Τέταρτου επιπέδου</a:t>
            </a:r>
            <a:endParaRPr lang="el-GR" smtClean="0"/>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hasCustomPrompt="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endParaRPr kumimoji="0" lang="el-GR" smtClean="0"/>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7B36B330-DFA0-4A48-A7EA-013FD2AB547D}" type="datetimeFigureOut">
              <a:rPr lang="el-GR" smtClean="0"/>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52ADA80-03A6-4C70-A320-CAEB91FD3EE7}" type="slidenum">
              <a:rPr lang="el-GR" smtClean="0"/>
            </a:fld>
            <a:endParaRPr lang="el-GR"/>
          </a:p>
        </p:txBody>
      </p:sp>
      <p:sp>
        <p:nvSpPr>
          <p:cNvPr id="2" name="1 - Τίτλος"/>
          <p:cNvSpPr>
            <a:spLocks noGrp="1"/>
          </p:cNvSpPr>
          <p:nvPr>
            <p:ph type="title" hasCustomPrompt="1"/>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hasCustomPrompt="1"/>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7B36B330-DFA0-4A48-A7EA-013FD2AB547D}" type="datetimeFigureOut">
              <a:rPr lang="el-GR" smtClean="0"/>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52ADA80-03A6-4C70-A320-CAEB91FD3EE7}" type="slidenum">
              <a:rPr lang="el-GR" smtClean="0"/>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hasCustomPrompt="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endParaRPr lang="el-GR" smtClean="0"/>
          </a:p>
          <a:p>
            <a:pPr lvl="1" eaLnBrk="1" latinLnBrk="0" hangingPunct="1"/>
            <a:r>
              <a:rPr lang="el-GR" smtClean="0"/>
              <a:t>Δεύτερου επιπέδου</a:t>
            </a:r>
            <a:endParaRPr lang="el-GR" smtClean="0"/>
          </a:p>
          <a:p>
            <a:pPr lvl="2" eaLnBrk="1" latinLnBrk="0" hangingPunct="1"/>
            <a:r>
              <a:rPr lang="el-GR" smtClean="0"/>
              <a:t>Τρίτου επιπέδου</a:t>
            </a:r>
            <a:endParaRPr lang="el-GR" smtClean="0"/>
          </a:p>
          <a:p>
            <a:pPr lvl="3" eaLnBrk="1" latinLnBrk="0" hangingPunct="1"/>
            <a:r>
              <a:rPr lang="el-GR" smtClean="0"/>
              <a:t>Τέταρτου επιπέδου</a:t>
            </a:r>
            <a:endParaRPr lang="el-GR" smtClean="0"/>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hasCustomPrompt="1"/>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endParaRPr lang="el-GR" smtClean="0"/>
          </a:p>
          <a:p>
            <a:pPr lvl="1" eaLnBrk="1" latinLnBrk="0" hangingPunct="1"/>
            <a:r>
              <a:rPr lang="el-GR" smtClean="0"/>
              <a:t>Δεύτερου επιπέδου</a:t>
            </a:r>
            <a:endParaRPr lang="el-GR" smtClean="0"/>
          </a:p>
          <a:p>
            <a:pPr lvl="2" eaLnBrk="1" latinLnBrk="0" hangingPunct="1"/>
            <a:r>
              <a:rPr lang="el-GR" smtClean="0"/>
              <a:t>Τρίτου επιπέδου</a:t>
            </a:r>
            <a:endParaRPr lang="el-GR" smtClean="0"/>
          </a:p>
          <a:p>
            <a:pPr lvl="3" eaLnBrk="1" latinLnBrk="0" hangingPunct="1"/>
            <a:r>
              <a:rPr lang="el-GR" smtClean="0"/>
              <a:t>Τέταρτου επιπέδου</a:t>
            </a:r>
            <a:endParaRPr lang="el-GR" smtClean="0"/>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hasCustomPrompt="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endParaRPr kumimoji="0" lang="el-GR" smtClean="0"/>
          </a:p>
        </p:txBody>
      </p:sp>
      <p:sp>
        <p:nvSpPr>
          <p:cNvPr id="4" name="3 - Θέση κειμένου"/>
          <p:cNvSpPr>
            <a:spLocks noGrp="1"/>
          </p:cNvSpPr>
          <p:nvPr>
            <p:ph type="body" sz="half" idx="3" hasCustomPrompt="1"/>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endParaRPr kumimoji="0" lang="el-GR" smtClean="0"/>
          </a:p>
        </p:txBody>
      </p:sp>
      <p:sp>
        <p:nvSpPr>
          <p:cNvPr id="7" name="6 - Θέση ημερομηνίας"/>
          <p:cNvSpPr>
            <a:spLocks noGrp="1"/>
          </p:cNvSpPr>
          <p:nvPr>
            <p:ph type="dt" sz="half" idx="10"/>
          </p:nvPr>
        </p:nvSpPr>
        <p:spPr/>
        <p:txBody>
          <a:bodyPr/>
          <a:lstStyle/>
          <a:p>
            <a:fld id="{7B36B330-DFA0-4A48-A7EA-013FD2AB547D}" type="datetimeFigureOut">
              <a:rPr lang="el-GR" smtClean="0"/>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hasCustomPrompt="1"/>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endParaRPr lang="el-GR" smtClean="0"/>
          </a:p>
          <a:p>
            <a:pPr lvl="1" eaLnBrk="1" latinLnBrk="0" hangingPunct="1"/>
            <a:r>
              <a:rPr lang="el-GR" smtClean="0"/>
              <a:t>Δεύτερου επιπέδου</a:t>
            </a:r>
            <a:endParaRPr lang="el-GR" smtClean="0"/>
          </a:p>
          <a:p>
            <a:pPr lvl="2" eaLnBrk="1" latinLnBrk="0" hangingPunct="1"/>
            <a:r>
              <a:rPr lang="el-GR" smtClean="0"/>
              <a:t>Τρίτου επιπέδου</a:t>
            </a:r>
            <a:endParaRPr lang="el-GR" smtClean="0"/>
          </a:p>
          <a:p>
            <a:pPr lvl="3" eaLnBrk="1" latinLnBrk="0" hangingPunct="1"/>
            <a:r>
              <a:rPr lang="el-GR" smtClean="0"/>
              <a:t>Τέταρτου επιπέδου</a:t>
            </a:r>
            <a:endParaRPr lang="el-GR" smtClean="0"/>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hasCustomPrompt="1"/>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endParaRPr lang="el-GR" smtClean="0"/>
          </a:p>
          <a:p>
            <a:pPr lvl="1" eaLnBrk="1" latinLnBrk="0" hangingPunct="1"/>
            <a:r>
              <a:rPr lang="el-GR" smtClean="0"/>
              <a:t>Δεύτερου επιπέδου</a:t>
            </a:r>
            <a:endParaRPr lang="el-GR" smtClean="0"/>
          </a:p>
          <a:p>
            <a:pPr lvl="2" eaLnBrk="1" latinLnBrk="0" hangingPunct="1"/>
            <a:r>
              <a:rPr lang="el-GR" smtClean="0"/>
              <a:t>Τρίτου επιπέδου</a:t>
            </a:r>
            <a:endParaRPr lang="el-GR" smtClean="0"/>
          </a:p>
          <a:p>
            <a:pPr lvl="3" eaLnBrk="1" latinLnBrk="0" hangingPunct="1"/>
            <a:r>
              <a:rPr lang="el-GR" smtClean="0"/>
              <a:t>Τέταρτου επιπέδου</a:t>
            </a:r>
            <a:endParaRPr lang="el-GR" smtClean="0"/>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352ADA80-03A6-4C70-A320-CAEB91FD3EE7}" type="slidenum">
              <a:rPr lang="el-GR" smtClean="0"/>
            </a:fld>
            <a:endParaRPr lang="el-GR"/>
          </a:p>
        </p:txBody>
      </p:sp>
      <p:sp>
        <p:nvSpPr>
          <p:cNvPr id="23" name="22 - Τίτλος"/>
          <p:cNvSpPr>
            <a:spLocks noGrp="1"/>
          </p:cNvSpPr>
          <p:nvPr>
            <p:ph type="title" hasCustomPrompt="1"/>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hasCustomPrompt="1"/>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7B36B330-DFA0-4A48-A7EA-013FD2AB547D}" type="datetimeFigureOut">
              <a:rPr lang="el-GR" smtClean="0"/>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352ADA80-03A6-4C70-A320-CAEB91FD3EE7}" type="slidenum">
              <a:rPr lang="el-GR" smtClean="0"/>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7B36B330-DFA0-4A48-A7EA-013FD2AB547D}" type="datetimeFigureOut">
              <a:rPr lang="el-GR" smtClean="0"/>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352ADA80-03A6-4C70-A320-CAEB91FD3EE7}" type="slidenum">
              <a:rPr lang="el-GR" smtClean="0"/>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hasCustomPrompt="1"/>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hasCustomPrompt="1"/>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endParaRPr kumimoji="0" lang="el-GR" smtClean="0"/>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hasCustomPrompt="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endParaRPr lang="el-GR" smtClean="0"/>
          </a:p>
          <a:p>
            <a:pPr lvl="1" eaLnBrk="1" latinLnBrk="0" hangingPunct="1"/>
            <a:r>
              <a:rPr lang="el-GR" smtClean="0"/>
              <a:t>Δεύτερου επιπέδου</a:t>
            </a:r>
            <a:endParaRPr lang="el-GR" smtClean="0"/>
          </a:p>
          <a:p>
            <a:pPr lvl="2" eaLnBrk="1" latinLnBrk="0" hangingPunct="1"/>
            <a:r>
              <a:rPr lang="el-GR" smtClean="0"/>
              <a:t>Τρίτου επιπέδου</a:t>
            </a:r>
            <a:endParaRPr lang="el-GR" smtClean="0"/>
          </a:p>
          <a:p>
            <a:pPr lvl="3" eaLnBrk="1" latinLnBrk="0" hangingPunct="1"/>
            <a:r>
              <a:rPr lang="el-GR" smtClean="0"/>
              <a:t>Τέταρτου επιπέδου</a:t>
            </a:r>
            <a:endParaRPr lang="el-GR" smtClean="0"/>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52ADA80-03A6-4C70-A320-CAEB91FD3EE7}" type="slidenum">
              <a:rPr lang="el-GR" smtClean="0"/>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7B36B330-DFA0-4A48-A7EA-013FD2AB547D}" type="datetimeFigureOut">
              <a:rPr lang="el-GR" smtClean="0"/>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352ADA80-03A6-4C70-A320-CAEB91FD3EE7}" type="slidenum">
              <a:rPr lang="el-GR" smtClean="0"/>
            </a:fld>
            <a:endParaRPr lang="el-GR"/>
          </a:p>
        </p:txBody>
      </p:sp>
      <p:sp>
        <p:nvSpPr>
          <p:cNvPr id="2" name="1 - Τίτλος"/>
          <p:cNvSpPr>
            <a:spLocks noGrp="1"/>
          </p:cNvSpPr>
          <p:nvPr>
            <p:ph type="title" hasCustomPrompt="1"/>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hasCustomPrompt="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hasCustomPrompt="1"/>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endParaRPr kumimoji="0" lang="el-GR" smtClean="0"/>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7B36B330-DFA0-4A48-A7EA-013FD2AB547D}" type="datetimeFigureOut">
              <a:rPr lang="el-GR" smtClean="0"/>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B36B330-DFA0-4A48-A7EA-013FD2AB547D}" type="datetimeFigureOut">
              <a:rPr lang="el-GR" smtClean="0"/>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52ADA80-03A6-4C70-A320-CAEB91FD3EE7}" type="slidenum">
              <a:rPr lang="el-GR" smtClean="0"/>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endParaRPr kumimoji="0" lang="el-GR" smtClean="0"/>
          </a:p>
          <a:p>
            <a:pPr lvl="1" eaLnBrk="1" latinLnBrk="0" hangingPunct="1"/>
            <a:r>
              <a:rPr kumimoji="0" lang="el-GR" smtClean="0"/>
              <a:t>Δεύτερου επιπέδου</a:t>
            </a:r>
            <a:endParaRPr kumimoji="0" lang="el-GR" smtClean="0"/>
          </a:p>
          <a:p>
            <a:pPr lvl="2" eaLnBrk="1" latinLnBrk="0" hangingPunct="1"/>
            <a:r>
              <a:rPr kumimoji="0" lang="el-GR" smtClean="0"/>
              <a:t>Τρίτου επιπέδου</a:t>
            </a:r>
            <a:endParaRPr kumimoji="0" lang="el-GR" smtClean="0"/>
          </a:p>
          <a:p>
            <a:pPr lvl="3" eaLnBrk="1" latinLnBrk="0" hangingPunct="1"/>
            <a:r>
              <a:rPr kumimoji="0" lang="el-GR" smtClean="0"/>
              <a:t>Τέταρτου επιπέδου</a:t>
            </a:r>
            <a:endParaRPr kumimoji="0" lang="el-GR" smtClean="0"/>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panose="05020102010507070707"/>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panose="05000000000000000000"/>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panose="05000000000000000000"/>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jpeg"/><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1.jpeg"/><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jpeg"/><Relationship Id="rId1" Type="http://schemas.openxmlformats.org/officeDocument/2006/relationships/image" Target="../media/image12.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normAutofit/>
          </a:bodyPr>
          <a:lstStyle/>
          <a:p>
            <a:pPr algn="ctr">
              <a:buNone/>
            </a:pPr>
            <a:r>
              <a:rPr lang="el-GR"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ΝΗΠΙΑΓΩΓΕΙΟ ΠΡΟΧΩΜΑΤΟΣ</a:t>
            </a:r>
            <a:endParaRPr lang="el-GR"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endParaRPr>
          </a:p>
          <a:p>
            <a:pPr algn="ctr">
              <a:buNone/>
            </a:pPr>
            <a:r>
              <a:rPr lang="el-GR"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Φωτογραφιεσ</a:t>
            </a: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 </a:t>
            </a:r>
            <a:r>
              <a:rPr lang="el-GR"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απο</a:t>
            </a: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 </a:t>
            </a: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την </a:t>
            </a:r>
            <a:r>
              <a:rPr lang="el-GR"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δραση</a:t>
            </a: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a:t>
            </a:r>
            <a:endPar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endParaRPr>
          </a:p>
          <a:p>
            <a:pPr algn="ctr">
              <a:buNone/>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a:t>
            </a:r>
            <a:r>
              <a:rPr lang="el-GR"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Δεντρο</a:t>
            </a: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 </a:t>
            </a: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για </a:t>
            </a:r>
            <a:r>
              <a:rPr lang="el-GR"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ζωακια</a:t>
            </a: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 </a:t>
            </a: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και </a:t>
            </a:r>
            <a:r>
              <a:rPr lang="el-GR"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πουλια</a:t>
            </a: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rPr>
              <a:t>»</a:t>
            </a:r>
            <a:endParaRPr lang="el-G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c79de498-70df-4230-830a-4568d00df224.jpg"/>
          <p:cNvPicPr>
            <a:picLocks noChangeAspect="1"/>
          </p:cNvPicPr>
          <p:nvPr/>
        </p:nvPicPr>
        <p:blipFill>
          <a:blip r:embed="rId1"/>
          <a:stretch>
            <a:fillRect/>
          </a:stretch>
        </p:blipFill>
        <p:spPr>
          <a:xfrm>
            <a:off x="285720" y="928670"/>
            <a:ext cx="4143404" cy="5214950"/>
          </a:xfrm>
          <a:prstGeom prst="rect">
            <a:avLst/>
          </a:prstGeom>
        </p:spPr>
      </p:pic>
      <p:pic>
        <p:nvPicPr>
          <p:cNvPr id="5" name="4 - Εικόνα" descr="b3cebb2f-41e7-43a2-8c01-ae54d3e58038.jpg"/>
          <p:cNvPicPr>
            <a:picLocks noChangeAspect="1"/>
          </p:cNvPicPr>
          <p:nvPr/>
        </p:nvPicPr>
        <p:blipFill>
          <a:blip r:embed="rId2"/>
          <a:srcRect t="19688" r="1430" b="21979"/>
          <a:stretch>
            <a:fillRect/>
          </a:stretch>
        </p:blipFill>
        <p:spPr>
          <a:xfrm>
            <a:off x="4572001" y="916995"/>
            <a:ext cx="4286280" cy="5226649"/>
          </a:xfrm>
          <a:prstGeom prst="rect">
            <a:avLst/>
          </a:prstGeom>
        </p:spPr>
      </p:pic>
      <p:sp>
        <p:nvSpPr>
          <p:cNvPr id="6" name="5 - TextBox"/>
          <p:cNvSpPr txBox="1"/>
          <p:nvPr/>
        </p:nvSpPr>
        <p:spPr>
          <a:xfrm>
            <a:off x="712322" y="285728"/>
            <a:ext cx="7699544" cy="400110"/>
          </a:xfrm>
          <a:prstGeom prst="rect">
            <a:avLst/>
          </a:prstGeom>
          <a:noFill/>
        </p:spPr>
        <p:txBody>
          <a:bodyPr wrap="none" rtlCol="0">
            <a:spAutoFit/>
          </a:bodyPr>
          <a:lstStyle/>
          <a:p>
            <a:pPr algn="ctr">
              <a:spcBef>
                <a:spcPct val="0"/>
              </a:spcBef>
            </a:pPr>
            <a:r>
              <a:rPr lang="el-GR" sz="2000" b="1" dirty="0">
                <a:solidFill>
                  <a:schemeClr val="accent3">
                    <a:shade val="75000"/>
                  </a:schemeClr>
                </a:solidFill>
                <a:latin typeface="+mj-lt"/>
                <a:ea typeface="+mj-ea"/>
                <a:cs typeface="+mj-cs"/>
              </a:rPr>
              <a:t>ΚΑΤΑΣΚΕΥΗ ΤΑΙΣΤΡΩΝ ΑΠΟ ΧΑΡΤΙΝΕΣ ΣΥΣΚΕΥΑΣΙΕΣ</a:t>
            </a:r>
            <a:endParaRPr lang="el-GR" sz="2000" b="1" dirty="0">
              <a:solidFill>
                <a:schemeClr val="accent3">
                  <a:shade val="75000"/>
                </a:schemeClr>
              </a:solidFill>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ΓΕΜΙΖΟΥΝ ΤΙΣ ΤΑΙΣΤΡΕΣ ΜΕ ΣΙΤΑΡΙ</a:t>
            </a:r>
            <a:endParaRPr lang="el-GR" sz="2400" b="1" dirty="0"/>
          </a:p>
        </p:txBody>
      </p:sp>
      <p:pic>
        <p:nvPicPr>
          <p:cNvPr id="4" name="3 - Θέση περιεχομένου" descr="3be59a04-7794-44a5-8297-164b9b179955.jpg"/>
          <p:cNvPicPr>
            <a:picLocks noGrp="1" noChangeAspect="1"/>
          </p:cNvPicPr>
          <p:nvPr>
            <p:ph sz="quarter" idx="1"/>
          </p:nvPr>
        </p:nvPicPr>
        <p:blipFill>
          <a:blip r:embed="rId1"/>
          <a:srcRect t="19722" b="22465"/>
          <a:stretch>
            <a:fillRect/>
          </a:stretch>
        </p:blipFill>
        <p:spPr>
          <a:xfrm>
            <a:off x="3071802" y="2714620"/>
            <a:ext cx="2868226" cy="3699351"/>
          </a:xfrm>
        </p:spPr>
      </p:pic>
      <p:pic>
        <p:nvPicPr>
          <p:cNvPr id="6" name="5 - Εικόνα" descr="9dfda28d-3b0d-449d-94ac-72d4ef2a9628.jpg"/>
          <p:cNvPicPr>
            <a:picLocks noChangeAspect="1"/>
          </p:cNvPicPr>
          <p:nvPr/>
        </p:nvPicPr>
        <p:blipFill>
          <a:blip r:embed="rId2"/>
          <a:srcRect t="19584" b="24166"/>
          <a:stretch>
            <a:fillRect/>
          </a:stretch>
        </p:blipFill>
        <p:spPr>
          <a:xfrm>
            <a:off x="214283" y="1428736"/>
            <a:ext cx="2643206" cy="3643338"/>
          </a:xfrm>
          <a:prstGeom prst="rect">
            <a:avLst/>
          </a:prstGeom>
        </p:spPr>
      </p:pic>
      <p:pic>
        <p:nvPicPr>
          <p:cNvPr id="8" name="7 - Εικόνα" descr="41697a50-df15-4c1d-810c-e4fdc09a3460.jpg"/>
          <p:cNvPicPr>
            <a:picLocks noChangeAspect="1"/>
          </p:cNvPicPr>
          <p:nvPr/>
        </p:nvPicPr>
        <p:blipFill>
          <a:blip r:embed="rId3"/>
          <a:srcRect r="1956" b="2837"/>
          <a:stretch>
            <a:fillRect/>
          </a:stretch>
        </p:blipFill>
        <p:spPr>
          <a:xfrm>
            <a:off x="6143636" y="1428736"/>
            <a:ext cx="2808737" cy="373967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f98b3a6c-d065-46af-838d-50c6744462a2 (1).jpg"/>
          <p:cNvPicPr>
            <a:picLocks noChangeAspect="1"/>
          </p:cNvPicPr>
          <p:nvPr/>
        </p:nvPicPr>
        <p:blipFill>
          <a:blip r:embed="rId1"/>
          <a:stretch>
            <a:fillRect/>
          </a:stretch>
        </p:blipFill>
        <p:spPr>
          <a:xfrm>
            <a:off x="214281" y="3381829"/>
            <a:ext cx="2480107" cy="2976129"/>
          </a:xfrm>
          <a:prstGeom prst="rect">
            <a:avLst/>
          </a:prstGeom>
        </p:spPr>
      </p:pic>
      <p:pic>
        <p:nvPicPr>
          <p:cNvPr id="5" name="4 - Εικόνα" descr="a32e8bc4-f515-4b91-ac55-f59f7f74ab87.jpg"/>
          <p:cNvPicPr>
            <a:picLocks noChangeAspect="1"/>
          </p:cNvPicPr>
          <p:nvPr/>
        </p:nvPicPr>
        <p:blipFill>
          <a:blip r:embed="rId2"/>
          <a:stretch>
            <a:fillRect/>
          </a:stretch>
        </p:blipFill>
        <p:spPr>
          <a:xfrm>
            <a:off x="2265883" y="928670"/>
            <a:ext cx="2591869" cy="3088644"/>
          </a:xfrm>
          <a:prstGeom prst="rect">
            <a:avLst/>
          </a:prstGeom>
        </p:spPr>
      </p:pic>
      <p:pic>
        <p:nvPicPr>
          <p:cNvPr id="6" name="5 - Εικόνα" descr="d8ac9438-efeb-4475-94be-2987342460e2.jpg"/>
          <p:cNvPicPr>
            <a:picLocks noChangeAspect="1"/>
          </p:cNvPicPr>
          <p:nvPr/>
        </p:nvPicPr>
        <p:blipFill>
          <a:blip r:embed="rId3"/>
          <a:stretch>
            <a:fillRect/>
          </a:stretch>
        </p:blipFill>
        <p:spPr>
          <a:xfrm>
            <a:off x="4071934" y="3286124"/>
            <a:ext cx="2692666" cy="3119005"/>
          </a:xfrm>
          <a:prstGeom prst="rect">
            <a:avLst/>
          </a:prstGeom>
        </p:spPr>
      </p:pic>
      <p:pic>
        <p:nvPicPr>
          <p:cNvPr id="7" name="6 - Εικόνα" descr="6a41561c-467c-42e4-843e-b4486a8bda1a.jpg"/>
          <p:cNvPicPr>
            <a:picLocks noChangeAspect="1"/>
          </p:cNvPicPr>
          <p:nvPr/>
        </p:nvPicPr>
        <p:blipFill>
          <a:blip r:embed="rId4"/>
          <a:stretch>
            <a:fillRect/>
          </a:stretch>
        </p:blipFill>
        <p:spPr>
          <a:xfrm>
            <a:off x="6286512" y="857232"/>
            <a:ext cx="2608612" cy="3086858"/>
          </a:xfrm>
          <a:prstGeom prst="rect">
            <a:avLst/>
          </a:prstGeom>
        </p:spPr>
      </p:pic>
      <p:sp>
        <p:nvSpPr>
          <p:cNvPr id="8" name="7 - TextBox"/>
          <p:cNvSpPr txBox="1"/>
          <p:nvPr/>
        </p:nvSpPr>
        <p:spPr>
          <a:xfrm>
            <a:off x="397101" y="129581"/>
            <a:ext cx="8318303" cy="523220"/>
          </a:xfrm>
          <a:prstGeom prst="rect">
            <a:avLst/>
          </a:prstGeom>
          <a:noFill/>
        </p:spPr>
        <p:txBody>
          <a:bodyPr wrap="none" rtlCol="0">
            <a:spAutoFit/>
          </a:bodyPr>
          <a:lstStyle/>
          <a:p>
            <a:pPr algn="ctr">
              <a:spcBef>
                <a:spcPct val="0"/>
              </a:spcBef>
            </a:pPr>
            <a:r>
              <a:rPr lang="el-GR" sz="1400" b="1" dirty="0">
                <a:solidFill>
                  <a:schemeClr val="accent3">
                    <a:shade val="75000"/>
                  </a:schemeClr>
                </a:solidFill>
                <a:latin typeface="+mj-lt"/>
                <a:ea typeface="+mj-ea"/>
                <a:cs typeface="+mj-cs"/>
              </a:rPr>
              <a:t>ΔΗΜΙΟΥΡΓΙΑ ΛΙΧΟΥΔΙΩΝ </a:t>
            </a:r>
            <a:endParaRPr lang="el-GR" sz="1400" b="1" dirty="0">
              <a:solidFill>
                <a:schemeClr val="accent3">
                  <a:shade val="75000"/>
                </a:schemeClr>
              </a:solidFill>
              <a:latin typeface="+mj-lt"/>
              <a:ea typeface="+mj-ea"/>
              <a:cs typeface="+mj-cs"/>
            </a:endParaRPr>
          </a:p>
          <a:p>
            <a:pPr algn="ctr">
              <a:spcBef>
                <a:spcPct val="0"/>
              </a:spcBef>
            </a:pPr>
            <a:r>
              <a:rPr lang="el-GR" sz="1400" b="1" dirty="0">
                <a:solidFill>
                  <a:schemeClr val="accent3">
                    <a:shade val="75000"/>
                  </a:schemeClr>
                </a:solidFill>
                <a:latin typeface="+mj-lt"/>
                <a:ea typeface="+mj-ea"/>
                <a:cs typeface="+mj-cs"/>
              </a:rPr>
              <a:t>(ΑΠΟ ΡΙΖΟΓΚΟΦΡΕΤΕΣ, ΦΡΟΥΤΑ, ΣΙΤΑΡΙ, ΤΑΧΙΝΙ, ΖΩΜΟ ΑΠΟ ΠΑΤΖΑΡΙ ΚΑΙ ΧΟΡΤΑ)</a:t>
            </a:r>
            <a:endParaRPr lang="el-GR" sz="1400" b="1" dirty="0">
              <a:solidFill>
                <a:schemeClr val="accent3">
                  <a:shade val="75000"/>
                </a:schemeClr>
              </a:solidFill>
              <a:latin typeface="+mj-lt"/>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000" b="1" dirty="0" smtClean="0"/>
              <a:t>ΤΑ ΔΕΝΤΡΑΚΙΑ ΜΕ ΤΙΣ ΛΙΧΟΥΔΙΕΣ ΓΙΑ ΤΟΥΣ ΑΓΑΠΗΜΕΝΟΥΣ ΜΑΣ ΦΙΛΟΥΣ</a:t>
            </a:r>
            <a:endParaRPr lang="el-GR" sz="2000" b="1" dirty="0"/>
          </a:p>
        </p:txBody>
      </p:sp>
      <p:pic>
        <p:nvPicPr>
          <p:cNvPr id="4" name="3 - Θέση περιεχομένου" descr="06225fd0-9f57-444f-8940-0f68a09e28d3.jpg"/>
          <p:cNvPicPr>
            <a:picLocks noGrp="1" noChangeAspect="1"/>
          </p:cNvPicPr>
          <p:nvPr>
            <p:ph sz="quarter" idx="1"/>
          </p:nvPr>
        </p:nvPicPr>
        <p:blipFill>
          <a:blip r:embed="rId1"/>
          <a:srcRect r="6237"/>
          <a:stretch>
            <a:fillRect/>
          </a:stretch>
        </p:blipFill>
        <p:spPr>
          <a:xfrm>
            <a:off x="5003165" y="1311275"/>
            <a:ext cx="3750310" cy="2785745"/>
          </a:xfrm>
        </p:spPr>
      </p:pic>
      <p:pic>
        <p:nvPicPr>
          <p:cNvPr id="5" name="3 - Θέση περιεχομένου" descr="06225fd0-9f57-444f-8940-0f68a09e28d3.jpg"/>
          <p:cNvPicPr>
            <a:picLocks noChangeAspect="1"/>
          </p:cNvPicPr>
          <p:nvPr/>
        </p:nvPicPr>
        <p:blipFill>
          <a:blip r:embed="rId1"/>
          <a:srcRect l="5316" r="54936" b="64788"/>
          <a:stretch>
            <a:fillRect/>
          </a:stretch>
        </p:blipFill>
        <p:spPr>
          <a:xfrm>
            <a:off x="252095" y="1653540"/>
            <a:ext cx="4390390" cy="2837815"/>
          </a:xfrm>
          <a:prstGeom prst="rect">
            <a:avLst/>
          </a:prstGeom>
        </p:spPr>
      </p:pic>
      <p:pic>
        <p:nvPicPr>
          <p:cNvPr id="3" name="Picture 2" descr="20241217_101505"/>
          <p:cNvPicPr>
            <a:picLocks noChangeAspect="1"/>
          </p:cNvPicPr>
          <p:nvPr/>
        </p:nvPicPr>
        <p:blipFill>
          <a:blip r:embed="rId2"/>
          <a:srcRect l="24906"/>
          <a:stretch>
            <a:fillRect/>
          </a:stretch>
        </p:blipFill>
        <p:spPr>
          <a:xfrm rot="5400000">
            <a:off x="5053965" y="3775710"/>
            <a:ext cx="2602865" cy="3277235"/>
          </a:xfrm>
          <a:prstGeom prst="rect">
            <a:avLst/>
          </a:prstGeom>
        </p:spPr>
      </p:pic>
      <p:sp>
        <p:nvSpPr>
          <p:cNvPr id="6" name="Text Box 5"/>
          <p:cNvSpPr txBox="1"/>
          <p:nvPr/>
        </p:nvSpPr>
        <p:spPr>
          <a:xfrm>
            <a:off x="323850" y="4653280"/>
            <a:ext cx="4250690" cy="1568450"/>
          </a:xfrm>
          <a:prstGeom prst="rect">
            <a:avLst/>
          </a:prstGeom>
          <a:noFill/>
        </p:spPr>
        <p:txBody>
          <a:bodyPr wrap="square" rtlCol="0">
            <a:spAutoFit/>
          </a:bodyPr>
          <a:p>
            <a:pPr algn="just"/>
            <a:r>
              <a:rPr lang="el-GR" altLang="en-US" sz="1600">
                <a:latin typeface="Arial" panose="020B0604020202020204" pitchFamily="34" charset="0"/>
                <a:cs typeface="Arial" panose="020B0604020202020204" pitchFamily="34" charset="0"/>
              </a:rPr>
              <a:t>Επειδή το πρώτο δέντρο καταστράφηκε πριν ολοκληρωθεί, στολίσαμε απο την αρχή το δέντρο με λιχουδιές (καλαθάκια απο πορτοκάλι και τενεκεδάκια με σιτάρι, φρούτα με ταχίνι και σιτάρι, ριζογκοφρέτες και γιρλάντα απο ποπκορν).</a:t>
            </a:r>
            <a:endParaRPr lang="el-GR" altLang="en-US" sz="160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l-GR" altLang="en-US"/>
              <a:t>ΤΕΛΙΚΗ ΜΟΡΦΗ ΔΕΝΤΡΟΥ</a:t>
            </a:r>
            <a:endParaRPr lang="el-GR" altLang="en-US"/>
          </a:p>
        </p:txBody>
      </p:sp>
      <p:pic>
        <p:nvPicPr>
          <p:cNvPr id="4" name="Picture 3" descr="20241217_101604"/>
          <p:cNvPicPr>
            <a:picLocks noChangeAspect="1"/>
          </p:cNvPicPr>
          <p:nvPr/>
        </p:nvPicPr>
        <p:blipFill>
          <a:blip r:embed="rId1"/>
          <a:stretch>
            <a:fillRect/>
          </a:stretch>
        </p:blipFill>
        <p:spPr>
          <a:xfrm rot="5400000">
            <a:off x="6113780" y="1670050"/>
            <a:ext cx="3208655" cy="2406650"/>
          </a:xfrm>
          <a:prstGeom prst="rect">
            <a:avLst/>
          </a:prstGeom>
        </p:spPr>
      </p:pic>
      <p:pic>
        <p:nvPicPr>
          <p:cNvPr id="7" name="Picture 6" descr="20241217_101518"/>
          <p:cNvPicPr>
            <a:picLocks noChangeAspect="1"/>
          </p:cNvPicPr>
          <p:nvPr/>
        </p:nvPicPr>
        <p:blipFill>
          <a:blip r:embed="rId2"/>
          <a:stretch>
            <a:fillRect/>
          </a:stretch>
        </p:blipFill>
        <p:spPr>
          <a:xfrm rot="5400000">
            <a:off x="4577715" y="3710940"/>
            <a:ext cx="3409315" cy="2557145"/>
          </a:xfrm>
          <a:prstGeom prst="rect">
            <a:avLst/>
          </a:prstGeom>
        </p:spPr>
      </p:pic>
      <p:pic>
        <p:nvPicPr>
          <p:cNvPr id="6" name="Picture 5" descr="20241217_101525"/>
          <p:cNvPicPr>
            <a:picLocks noChangeAspect="1"/>
          </p:cNvPicPr>
          <p:nvPr/>
        </p:nvPicPr>
        <p:blipFill>
          <a:blip r:embed="rId3"/>
          <a:stretch>
            <a:fillRect/>
          </a:stretch>
        </p:blipFill>
        <p:spPr>
          <a:xfrm>
            <a:off x="179070" y="988060"/>
            <a:ext cx="5551805" cy="4164965"/>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0</TotalTime>
  <Words>546</Words>
  <Application>WPS Presentation</Application>
  <PresentationFormat>Προβολή στην οθόνη (4:3)</PresentationFormat>
  <Paragraphs>17</Paragraphs>
  <Slides>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6</vt:i4>
      </vt:variant>
    </vt:vector>
  </HeadingPairs>
  <TitlesOfParts>
    <vt:vector size="16" baseType="lpstr">
      <vt:lpstr>Arial</vt:lpstr>
      <vt:lpstr>SimSun</vt:lpstr>
      <vt:lpstr>Wingdings</vt:lpstr>
      <vt:lpstr>Wingdings 2</vt:lpstr>
      <vt:lpstr>Wingdings</vt:lpstr>
      <vt:lpstr>Georgia</vt:lpstr>
      <vt:lpstr>Microsoft YaHei</vt:lpstr>
      <vt:lpstr>Arial Unicode MS</vt:lpstr>
      <vt:lpstr>Calibri</vt:lpstr>
      <vt:lpstr>Δημοτικός</vt:lpstr>
      <vt:lpstr>PowerPoint 演示文稿</vt:lpstr>
      <vt:lpstr>PowerPoint 演示文稿</vt:lpstr>
      <vt:lpstr>ΓΕΜΙΖΟΥΝ ΤΙΣ ΤΑΙΣΤΡΕΣ ΜΕ ΣΙΤΑΡΙ</vt:lpstr>
      <vt:lpstr>PowerPoint 演示文稿</vt:lpstr>
      <vt:lpstr>ΤΑ ΔΕΝΤΡΑΚΙΑ ΜΕ ΤΙΣ ΛΙΧΟΥΔΙΕΣ ΓΙΑ ΤΟΥΣ ΑΓΑΠΗΜΕΝΟΥΣ ΜΑΣ ΦΙΛΟΥΣ</vt:lpstr>
      <vt:lpstr>ΤΕΛΙΚΗ ΜΟΡΦΗ ΔΕΝΤΡΟΥ</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Σοφία Σαρόγλου</dc:creator>
  <cp:lastModifiedBy>Admin</cp:lastModifiedBy>
  <cp:revision>6</cp:revision>
  <dcterms:created xsi:type="dcterms:W3CDTF">2024-12-16T15:18:00Z</dcterms:created>
  <dcterms:modified xsi:type="dcterms:W3CDTF">2025-06-04T12:05:22Z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3D2A5B0F210B409E92570663629A150B_13</vt:lpwstr>
  </property>
  <property fmtid="{D5CDD505-2E9C-101B-9397-08002B2CF9AE}" pid="3" name="KSOProductBuildVer">
    <vt:lpwstr>1033-12.2.0.21179</vt:lpwstr>
  </property>
</Properties>
</file>