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6" r:id="rId9"/>
    <p:sldId id="267" r:id="rId10"/>
    <p:sldId id="268" r:id="rId11"/>
    <p:sldId id="262" r:id="rId12"/>
    <p:sldId id="263" r:id="rId13"/>
    <p:sldId id="264" r:id="rId14"/>
    <p:sldId id="265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E3B117-3F29-4DBE-AF56-ECD4991E5077}" type="datetimeFigureOut">
              <a:rPr lang="el-GR" smtClean="0"/>
              <a:pPr/>
              <a:t>11/5/2024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ECF548E-FF8F-41D4-9783-B3C7D53111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3B117-3F29-4DBE-AF56-ECD4991E5077}" type="datetimeFigureOut">
              <a:rPr lang="el-GR" smtClean="0"/>
              <a:pPr/>
              <a:t>11/5/2024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F548E-FF8F-41D4-9783-B3C7D53111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DE3B117-3F29-4DBE-AF56-ECD4991E5077}" type="datetimeFigureOut">
              <a:rPr lang="el-GR" smtClean="0"/>
              <a:pPr/>
              <a:t>11/5/2024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CF548E-FF8F-41D4-9783-B3C7D53111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3B117-3F29-4DBE-AF56-ECD4991E5077}" type="datetimeFigureOut">
              <a:rPr lang="el-GR" smtClean="0"/>
              <a:pPr/>
              <a:t>11/5/2024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F548E-FF8F-41D4-9783-B3C7D53111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E3B117-3F29-4DBE-AF56-ECD4991E5077}" type="datetimeFigureOut">
              <a:rPr lang="el-GR" smtClean="0"/>
              <a:pPr/>
              <a:t>11/5/2024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ECF548E-FF8F-41D4-9783-B3C7D53111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3B117-3F29-4DBE-AF56-ECD4991E5077}" type="datetimeFigureOut">
              <a:rPr lang="el-GR" smtClean="0"/>
              <a:pPr/>
              <a:t>11/5/2024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F548E-FF8F-41D4-9783-B3C7D53111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3B117-3F29-4DBE-AF56-ECD4991E5077}" type="datetimeFigureOut">
              <a:rPr lang="el-GR" smtClean="0"/>
              <a:pPr/>
              <a:t>11/5/2024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F548E-FF8F-41D4-9783-B3C7D53111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3B117-3F29-4DBE-AF56-ECD4991E5077}" type="datetimeFigureOut">
              <a:rPr lang="el-GR" smtClean="0"/>
              <a:pPr/>
              <a:t>11/5/2024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F548E-FF8F-41D4-9783-B3C7D53111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E3B117-3F29-4DBE-AF56-ECD4991E5077}" type="datetimeFigureOut">
              <a:rPr lang="el-GR" smtClean="0"/>
              <a:pPr/>
              <a:t>11/5/2024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F548E-FF8F-41D4-9783-B3C7D53111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3B117-3F29-4DBE-AF56-ECD4991E5077}" type="datetimeFigureOut">
              <a:rPr lang="el-GR" smtClean="0"/>
              <a:pPr/>
              <a:t>11/5/2024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F548E-FF8F-41D4-9783-B3C7D53111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E3B117-3F29-4DBE-AF56-ECD4991E5077}" type="datetimeFigureOut">
              <a:rPr lang="el-GR" smtClean="0"/>
              <a:pPr/>
              <a:t>11/5/2024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F548E-FF8F-41D4-9783-B3C7D531118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DE3B117-3F29-4DBE-AF56-ECD4991E5077}" type="datetimeFigureOut">
              <a:rPr lang="el-GR" smtClean="0"/>
              <a:pPr/>
              <a:t>11/5/2024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ECF548E-FF8F-41D4-9783-B3C7D531118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Erasmus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ka1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2022/2023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ΝΗΠΙΑΓΩΓΕΙΟ ΠΡΟΑΣΤΙΟΥ</a:t>
            </a: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ΚΑΡΔΙΤΣΑΣ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Ενημερωση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για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πλατφορμεσ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ict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στην 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εκπαιδευση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Messenger_creation_73e3763f-1595-429b-b10d-fd07911ab0bd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Επισκεψη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σε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σχολειο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65812"/>
            <a:ext cx="7239000" cy="3334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αιθουσα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stem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63549"/>
            <a:ext cx="7239000" cy="3338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Αιθουσα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stem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65812"/>
            <a:ext cx="7239000" cy="3334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Παραδοσιακα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εδεσματα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Messenger_creation_02a7ce0b-d3de-407e-975e-7077afb7c9c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Αξιοθεατα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στη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μαλτα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το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σιντριβανι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των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τριτωνων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στη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βαλετα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000" dirty="0" smtClean="0">
                <a:latin typeface="Times New Roman" pitchFamily="18" charset="0"/>
                <a:cs typeface="Times New Roman" pitchFamily="18" charset="0"/>
              </a:rPr>
            </a:b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Messenger_creation_16332610-729f-445e-b2ad-3fe0eda264f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609725"/>
            <a:ext cx="4786346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βασιλικη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τησ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παναγιασ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τα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πινου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gharb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μαλτα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Messenger_creation_b3ddc70d-bfe1-4021-8425-4b8591aef33b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609725"/>
            <a:ext cx="5857916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Η «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σιωπηλη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πολη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τησ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μαλτασ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mdina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Messenger_creation_c359e818-0a25-40e6-ad45-f03ba6837a4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609725"/>
            <a:ext cx="521497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                            Malta 2023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m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381" y="1609725"/>
            <a:ext cx="4846638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EDUCATION IN THE 21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CENTURY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Γνωριμία με τους συμμετέχοντες και ανταλλαγή προσωπικών εμπειριών, προκλήσεων και ευκαιριών.</a:t>
            </a: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Δεξιότητες του 21</a:t>
            </a:r>
            <a:r>
              <a:rPr lang="el-GR" sz="2000" baseline="30000" dirty="0" smtClean="0">
                <a:latin typeface="Times New Roman" pitchFamily="18" charset="0"/>
                <a:cs typeface="Times New Roman" pitchFamily="18" charset="0"/>
              </a:rPr>
              <a:t>ου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αιώνα στην τάξη.</a:t>
            </a: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Δημιουργική και κριτική σκέψη.</a:t>
            </a: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Δημιουργία ομάδων και συνεργασία.</a:t>
            </a: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Πλατφόρμες και εργαλεία επικοινωνίας.</a:t>
            </a: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Εργαλεία για να μετατραπεί η τάξη σε παιχνίδι.</a:t>
            </a: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Επιστημονικές δραστηριότητες,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STEM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στην πρώιμη εκπαίδευση .</a:t>
            </a: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Δραστηριότητες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ενσυναίσθησης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Επίσκεψη σε σχολείο.</a:t>
            </a: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Αξιολόγηση και συζήτηση του προγράμματος/ Ανατροφοδότηση.</a:t>
            </a:r>
          </a:p>
          <a:p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δημιουργια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δραστηριοτητασ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με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παιχνιδι</a:t>
            </a:r>
            <a:endParaRPr lang="el-GR" dirty="0"/>
          </a:p>
        </p:txBody>
      </p:sp>
      <p:pic>
        <p:nvPicPr>
          <p:cNvPr id="4" name="3 - Θέση περιεχομένου" descr="M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Επιστημονικεσ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δραστηριοτητεσ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stem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65812"/>
            <a:ext cx="7239000" cy="3334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Προετοιμασια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επικοινωνια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για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δημιουργια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παιχνιδιου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Malt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δημιουργια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κριτικη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σκεψη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μηχανικη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M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Ριχνω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τα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ζαρια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με τα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σχεδια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δημιουργω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ιστοριεσ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Messenger_creation_d95bb6b5-cbc5-471a-87f9-f90eaeaf43b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609725"/>
            <a:ext cx="4429156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Δεξιοτητεσ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21</a:t>
            </a:r>
            <a:r>
              <a:rPr lang="el-GR" sz="2000" baseline="30000" dirty="0" smtClean="0">
                <a:latin typeface="Times New Roman" pitchFamily="18" charset="0"/>
                <a:cs typeface="Times New Roman" pitchFamily="18" charset="0"/>
              </a:rPr>
              <a:t>ου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αιωνα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Messenger_creation_77d521ab-a246-486e-950d-60c2fc1fd39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δεξιοτητεσ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Messenger_creation_aa8a14f9-29c0-421b-8575-a450c0e65f0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-5400000">
            <a:off x="2143608" y="1429235"/>
            <a:ext cx="3856651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483</TotalTime>
  <Words>160</Words>
  <Application>Microsoft Office PowerPoint</Application>
  <PresentationFormat>Προβολή στην οθόνη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Αφθονία</vt:lpstr>
      <vt:lpstr>Erasmus +ka1 2022/2023</vt:lpstr>
      <vt:lpstr>EDUCATION IN THE 21ST CENTURY</vt:lpstr>
      <vt:lpstr>    δημιουργια δραστηριοτητασ με παιχνιδι</vt:lpstr>
      <vt:lpstr>       Επιστημονικεσ δραστηριοτητεσ/ stem</vt:lpstr>
      <vt:lpstr>Προετοιμασια / επικοινωνια για δημιουργια παιχνιδιου </vt:lpstr>
      <vt:lpstr>          δημιουργια/κριτικη σκεψη/μηχανικη  </vt:lpstr>
      <vt:lpstr>          Ριχνω τα ζαρια με τα σχεδια και δημιουργω   ιστοριεσ</vt:lpstr>
      <vt:lpstr>                        Δεξιοτητεσ 21ου αιωνα</vt:lpstr>
      <vt:lpstr>                                    δεξιοτητεσ</vt:lpstr>
      <vt:lpstr>      Ενημερωση για πλατφορμεσ / ict στην  εκπαιδευση</vt:lpstr>
      <vt:lpstr>                       Επισκεψη σε σχολειο</vt:lpstr>
      <vt:lpstr>                                  αιθουσα stem</vt:lpstr>
      <vt:lpstr>                                Αιθουσα  stem</vt:lpstr>
      <vt:lpstr>                       Παραδοσιακα εδεσματα</vt:lpstr>
      <vt:lpstr>                           Αξιοθεατα στη μαλτα το σιντριβανι των τριτωνων στη βαλετα </vt:lpstr>
      <vt:lpstr>Η βασιλικη τησ παναγιασ τα πινου , gharb  μαλτα</vt:lpstr>
      <vt:lpstr>          Η «σιωπηλη πολη» τησ μαλτασ/ mdina</vt:lpstr>
      <vt:lpstr>                                     Malta 2023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+ka1 2022/2023</dc:title>
  <dc:creator>Olga Della</dc:creator>
  <cp:lastModifiedBy>Olga Della</cp:lastModifiedBy>
  <cp:revision>26</cp:revision>
  <dcterms:created xsi:type="dcterms:W3CDTF">2024-05-11T09:17:30Z</dcterms:created>
  <dcterms:modified xsi:type="dcterms:W3CDTF">2024-05-11T18:05:02Z</dcterms:modified>
</cp:coreProperties>
</file>