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6AAAA-641B-45A8-896C-7DF4D51DDA69}" type="datetimeFigureOut">
              <a:rPr lang="el-GR" smtClean="0"/>
              <a:t>29/4/2023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385C-25C7-4905-B406-15CB5E45C75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 rot="10800000" flipV="1">
            <a:off x="5072066" y="1357298"/>
            <a:ext cx="3786182" cy="328614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H E</a:t>
            </a:r>
            <a:r>
              <a:rPr lang="el-GR" sz="3600" b="1" dirty="0" err="1" smtClean="0">
                <a:solidFill>
                  <a:srgbClr val="002060"/>
                </a:solidFill>
              </a:rPr>
              <a:t>λεάννα</a:t>
            </a:r>
            <a:r>
              <a:rPr lang="el-GR" sz="3600" b="1" dirty="0" smtClean="0">
                <a:solidFill>
                  <a:srgbClr val="002060"/>
                </a:solidFill>
              </a:rPr>
              <a:t>, </a:t>
            </a:r>
            <a:br>
              <a:rPr lang="el-GR" sz="3600" b="1" dirty="0" smtClean="0">
                <a:solidFill>
                  <a:srgbClr val="002060"/>
                </a:solidFill>
              </a:rPr>
            </a:br>
            <a:r>
              <a:rPr lang="el-GR" sz="3600" b="1" dirty="0" smtClean="0">
                <a:solidFill>
                  <a:srgbClr val="002060"/>
                </a:solidFill>
              </a:rPr>
              <a:t>η Ανακύκλωση </a:t>
            </a:r>
            <a:br>
              <a:rPr lang="el-GR" sz="3600" b="1" dirty="0" smtClean="0">
                <a:solidFill>
                  <a:srgbClr val="002060"/>
                </a:solidFill>
              </a:rPr>
            </a:br>
            <a:r>
              <a:rPr lang="el-GR" sz="3600" b="1" dirty="0" smtClean="0">
                <a:solidFill>
                  <a:srgbClr val="002060"/>
                </a:solidFill>
              </a:rPr>
              <a:t>ταξιδεύει </a:t>
            </a:r>
            <a:br>
              <a:rPr lang="el-GR" sz="3600" b="1" dirty="0" smtClean="0">
                <a:solidFill>
                  <a:srgbClr val="002060"/>
                </a:solidFill>
              </a:rPr>
            </a:br>
            <a:r>
              <a:rPr lang="el-GR" sz="3600" b="1" dirty="0" smtClean="0">
                <a:solidFill>
                  <a:srgbClr val="002060"/>
                </a:solidFill>
              </a:rPr>
              <a:t>στα νηπιαγωγεία μας !</a:t>
            </a:r>
            <a:endParaRPr lang="el-GR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Αργυρή\Downloads\IMG_20230429_201408-removebg-previe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36" y="140462"/>
            <a:ext cx="6572296" cy="6792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58272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Ένα παραμύθι στα πλαίσια του προγράμματος </a:t>
            </a:r>
            <a:r>
              <a:rPr lang="en-US" dirty="0" smtClean="0"/>
              <a:t>E- TWINNING</a:t>
            </a:r>
            <a:r>
              <a:rPr lang="el-GR" dirty="0" smtClean="0"/>
              <a:t> με θέμα: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186766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5400" dirty="0" smtClean="0"/>
              <a:t>«ΟΛΟΙ ΜΑΖΙ</a:t>
            </a:r>
          </a:p>
          <a:p>
            <a:pPr algn="ctr">
              <a:buNone/>
            </a:pPr>
            <a:r>
              <a:rPr lang="el-GR" sz="5400" dirty="0" smtClean="0"/>
              <a:t> ΝΑ ΟΜΟΡΦΥΝΟΥΜΕ </a:t>
            </a:r>
          </a:p>
          <a:p>
            <a:pPr algn="ctr">
              <a:buNone/>
            </a:pPr>
            <a:r>
              <a:rPr lang="el-GR" sz="5400" dirty="0" smtClean="0"/>
              <a:t>ΤΗ ΓΗ»</a:t>
            </a:r>
            <a:endParaRPr lang="el-GR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Συμμετέχουν τα νηπιαγωγεία :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Στανού</a:t>
            </a:r>
            <a:r>
              <a:rPr lang="el-GR" dirty="0" smtClean="0"/>
              <a:t> Χαλκιδικής</a:t>
            </a:r>
          </a:p>
          <a:p>
            <a:r>
              <a:rPr lang="el-GR" dirty="0" smtClean="0"/>
              <a:t>16</a:t>
            </a:r>
            <a:r>
              <a:rPr lang="el-GR" baseline="30000" dirty="0" smtClean="0"/>
              <a:t>ο</a:t>
            </a:r>
            <a:r>
              <a:rPr lang="el-GR" dirty="0" smtClean="0"/>
              <a:t>  Καβάλας</a:t>
            </a:r>
          </a:p>
          <a:p>
            <a:r>
              <a:rPr lang="el-GR" dirty="0" smtClean="0"/>
              <a:t>Πλατανότοπου</a:t>
            </a:r>
          </a:p>
          <a:p>
            <a:r>
              <a:rPr lang="el-GR" dirty="0" err="1" smtClean="0"/>
              <a:t>Ορφανίου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Γαληψού</a:t>
            </a:r>
            <a:endParaRPr lang="el-GR" dirty="0" smtClean="0"/>
          </a:p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 err="1" smtClean="0"/>
              <a:t>Καλλικράτειας</a:t>
            </a:r>
            <a:endParaRPr lang="el-GR" dirty="0" smtClean="0"/>
          </a:p>
          <a:p>
            <a:r>
              <a:rPr lang="el-GR" dirty="0" err="1" smtClean="0"/>
              <a:t>Μ.Παναγίας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ος</a:t>
            </a:r>
            <a:r>
              <a:rPr lang="el-GR" dirty="0" smtClean="0"/>
              <a:t> σταθμός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4000" dirty="0" smtClean="0"/>
              <a:t>ΝΗΠΙΑΓΩΓΕΙΟ ΣΤΑΝΟΥ </a:t>
            </a:r>
            <a:endParaRPr lang="el-GR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εικόνα_Viber_2023-04-27_15-54-09-1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93" y="0"/>
            <a:ext cx="489241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462598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Μια μέρα έξω από το σχολείο μας, </a:t>
            </a:r>
          </a:p>
          <a:p>
            <a:pPr algn="just">
              <a:buNone/>
            </a:pPr>
            <a:r>
              <a:rPr lang="el-GR" dirty="0"/>
              <a:t>ή</a:t>
            </a:r>
            <a:r>
              <a:rPr lang="el-GR" dirty="0" smtClean="0"/>
              <a:t>ρθε μια όμορφη, καθαρή και χαμογελαστή</a:t>
            </a:r>
          </a:p>
          <a:p>
            <a:pPr algn="just">
              <a:buNone/>
            </a:pPr>
            <a:r>
              <a:rPr lang="el-GR" dirty="0" smtClean="0"/>
              <a:t>κοπέλα και μας είπε:</a:t>
            </a:r>
          </a:p>
          <a:p>
            <a:pPr algn="just">
              <a:buNone/>
            </a:pPr>
            <a:r>
              <a:rPr lang="el-GR" dirty="0" smtClean="0"/>
              <a:t>Καλημέρα παιδιά, είμαι </a:t>
            </a:r>
            <a:r>
              <a:rPr lang="el-GR" b="1" dirty="0" smtClean="0"/>
              <a:t>η </a:t>
            </a:r>
            <a:r>
              <a:rPr lang="el-GR" b="1" dirty="0" err="1" smtClean="0"/>
              <a:t>Ελεάννα</a:t>
            </a:r>
            <a:r>
              <a:rPr lang="el-GR" b="1" dirty="0" smtClean="0"/>
              <a:t>, η Ανακύκλωση!</a:t>
            </a:r>
          </a:p>
          <a:p>
            <a:pPr algn="just">
              <a:buNone/>
            </a:pPr>
            <a:r>
              <a:rPr lang="el-GR" dirty="0" smtClean="0"/>
              <a:t>Θα ταξιδέψω σε πολλά νηπιαγωγεία για να μάθουμε  να κάνουμε Ανακύκλωση! </a:t>
            </a:r>
          </a:p>
          <a:p>
            <a:pPr algn="just">
              <a:buNone/>
            </a:pPr>
            <a:r>
              <a:rPr lang="el-GR" dirty="0" smtClean="0"/>
              <a:t>Ναι!!! Φωνάξανε τα παιδιά και κεράσανε την </a:t>
            </a:r>
            <a:r>
              <a:rPr lang="el-GR" dirty="0" err="1" smtClean="0"/>
              <a:t>Ελεάννα</a:t>
            </a:r>
            <a:r>
              <a:rPr lang="el-GR" dirty="0" smtClean="0"/>
              <a:t> μπισκότα και τσάι!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IMG_20230429_2014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0"/>
            <a:ext cx="484476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G_20230429_201452-removebg-preview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0"/>
            <a:ext cx="5404164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97</Words>
  <Application>Microsoft Office PowerPoint</Application>
  <PresentationFormat>Προβολή στην οθόνη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H Eλεάννα,  η Ανακύκλωση  ταξιδεύει  στα νηπιαγωγεία μας !</vt:lpstr>
      <vt:lpstr>Ένα παραμύθι στα πλαίσια του προγράμματος E- TWINNING με θέμα:</vt:lpstr>
      <vt:lpstr>Συμμετέχουν τα νηπιαγωγεία :  </vt:lpstr>
      <vt:lpstr>1ος σταθμός  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Eλεάννα, η Ανακύκλωση  ταξιδεύει  στα νηπιαγωγεία μας !</dc:title>
  <dc:creator>Αργυρή</dc:creator>
  <cp:lastModifiedBy>Αργυρή</cp:lastModifiedBy>
  <cp:revision>4</cp:revision>
  <dcterms:created xsi:type="dcterms:W3CDTF">2023-04-29T18:02:22Z</dcterms:created>
  <dcterms:modified xsi:type="dcterms:W3CDTF">2023-04-29T18:35:26Z</dcterms:modified>
</cp:coreProperties>
</file>