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0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B439A-79E8-4280-979A-9EC480F28D3F}" type="datetimeFigureOut">
              <a:rPr lang="el-GR" smtClean="0"/>
              <a:pPr/>
              <a:t>25/3/2021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274C-FEF6-4E51-A8CB-46BE2CA2037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B439A-79E8-4280-979A-9EC480F28D3F}" type="datetimeFigureOut">
              <a:rPr lang="el-GR" smtClean="0"/>
              <a:pPr/>
              <a:t>25/3/2021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274C-FEF6-4E51-A8CB-46BE2CA2037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B439A-79E8-4280-979A-9EC480F28D3F}" type="datetimeFigureOut">
              <a:rPr lang="el-GR" smtClean="0"/>
              <a:pPr/>
              <a:t>25/3/2021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274C-FEF6-4E51-A8CB-46BE2CA2037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B439A-79E8-4280-979A-9EC480F28D3F}" type="datetimeFigureOut">
              <a:rPr lang="el-GR" smtClean="0"/>
              <a:pPr/>
              <a:t>25/3/2021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274C-FEF6-4E51-A8CB-46BE2CA2037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B439A-79E8-4280-979A-9EC480F28D3F}" type="datetimeFigureOut">
              <a:rPr lang="el-GR" smtClean="0"/>
              <a:pPr/>
              <a:t>25/3/2021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274C-FEF6-4E51-A8CB-46BE2CA2037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B439A-79E8-4280-979A-9EC480F28D3F}" type="datetimeFigureOut">
              <a:rPr lang="el-GR" smtClean="0"/>
              <a:pPr/>
              <a:t>25/3/2021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274C-FEF6-4E51-A8CB-46BE2CA2037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B439A-79E8-4280-979A-9EC480F28D3F}" type="datetimeFigureOut">
              <a:rPr lang="el-GR" smtClean="0"/>
              <a:pPr/>
              <a:t>25/3/2021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274C-FEF6-4E51-A8CB-46BE2CA2037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B439A-79E8-4280-979A-9EC480F28D3F}" type="datetimeFigureOut">
              <a:rPr lang="el-GR" smtClean="0"/>
              <a:pPr/>
              <a:t>25/3/2021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274C-FEF6-4E51-A8CB-46BE2CA2037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B439A-79E8-4280-979A-9EC480F28D3F}" type="datetimeFigureOut">
              <a:rPr lang="el-GR" smtClean="0"/>
              <a:pPr/>
              <a:t>25/3/2021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274C-FEF6-4E51-A8CB-46BE2CA2037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B439A-79E8-4280-979A-9EC480F28D3F}" type="datetimeFigureOut">
              <a:rPr lang="el-GR" smtClean="0"/>
              <a:pPr/>
              <a:t>25/3/2021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274C-FEF6-4E51-A8CB-46BE2CA2037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B439A-79E8-4280-979A-9EC480F28D3F}" type="datetimeFigureOut">
              <a:rPr lang="el-GR" smtClean="0"/>
              <a:pPr/>
              <a:t>25/3/2021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274C-FEF6-4E51-A8CB-46BE2CA2037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B439A-79E8-4280-979A-9EC480F28D3F}" type="datetimeFigureOut">
              <a:rPr lang="el-GR" smtClean="0"/>
              <a:pPr/>
              <a:t>25/3/2021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B274C-FEF6-4E51-A8CB-46BE2CA20379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- Εικόνα" descr="greece-flag-wallpaper-27-1122x74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- Ορθογώνιο"/>
          <p:cNvSpPr/>
          <p:nvPr/>
        </p:nvSpPr>
        <p:spPr>
          <a:xfrm>
            <a:off x="4283968" y="0"/>
            <a:ext cx="5293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l-GR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Ε</a:t>
            </a:r>
            <a:endParaRPr lang="el-G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3779912" y="1412776"/>
            <a:ext cx="13131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l-GR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ΛΕΥ</a:t>
            </a:r>
            <a:endParaRPr lang="el-G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3851920" y="2996952"/>
            <a:ext cx="10038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l-GR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ΘΕ</a:t>
            </a:r>
            <a:endParaRPr lang="el-G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3995936" y="4509120"/>
            <a:ext cx="75052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l-GR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ΡΙ</a:t>
            </a:r>
            <a:endParaRPr lang="el-G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4139952" y="5934670"/>
            <a:ext cx="6110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l-GR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Α</a:t>
            </a:r>
            <a:endParaRPr lang="el-G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7308304" y="764704"/>
            <a:ext cx="6286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l-GR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Ή</a:t>
            </a:r>
            <a:endParaRPr lang="el-G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7092280" y="2204864"/>
            <a:ext cx="1072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l-GR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ΘΑ</a:t>
            </a:r>
            <a:endParaRPr lang="el-G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7164288" y="3717032"/>
            <a:ext cx="10743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l-GR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ΝΑ</a:t>
            </a:r>
            <a:endParaRPr lang="el-G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7092280" y="5229200"/>
            <a:ext cx="13238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l-GR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ΤΟΣ</a:t>
            </a:r>
            <a:endParaRPr lang="el-G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7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770" decel="100000"/>
                                        <p:tgtEl>
                                          <p:spTgt spid="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7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770" decel="100000"/>
                                        <p:tgtEl>
                                          <p:spTgt spid="1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5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77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770" decel="100000"/>
                                        <p:tgtEl>
                                          <p:spTgt spid="1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6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8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77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770" decel="100000"/>
                                        <p:tgtEl>
                                          <p:spTgt spid="1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7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9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77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6" dur="770" decel="100000"/>
                                        <p:tgtEl>
                                          <p:spTgt spid="1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8" dur="77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0" dur="77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9</Words>
  <Application>Microsoft Office PowerPoint</Application>
  <PresentationFormat>Προβολή στην οθόνη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ΛΕΝΑ</dc:creator>
  <cp:lastModifiedBy>ΛΕΝΑ</cp:lastModifiedBy>
  <cp:revision>10</cp:revision>
  <dcterms:created xsi:type="dcterms:W3CDTF">2021-03-07T22:22:44Z</dcterms:created>
  <dcterms:modified xsi:type="dcterms:W3CDTF">2021-03-25T21:40:18Z</dcterms:modified>
</cp:coreProperties>
</file>