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3400" cy="7556500"/>
  <p:notesSz cx="10693400" cy="7556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8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099028"/>
            <a:ext cx="8822055" cy="2858176"/>
          </a:xfrm>
        </p:spPr>
        <p:txBody>
          <a:bodyPr anchor="b"/>
          <a:lstStyle>
            <a:lvl1pPr>
              <a:defRPr sz="75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005" y="5037666"/>
            <a:ext cx="7556669" cy="1175456"/>
          </a:xfrm>
        </p:spPr>
        <p:txBody>
          <a:bodyPr anchor="t">
            <a:normAutofit/>
          </a:bodyPr>
          <a:lstStyle>
            <a:lvl1pPr marL="0" indent="0" algn="l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611"/>
            <a:ext cx="2049568" cy="6447514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611"/>
            <a:ext cx="7039822" cy="644751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6" y="6045200"/>
            <a:ext cx="8957578" cy="1287404"/>
          </a:xfrm>
        </p:spPr>
        <p:txBody>
          <a:bodyPr anchor="t"/>
          <a:lstStyle>
            <a:lvl1pPr algn="l">
              <a:defRPr sz="41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6" y="4245284"/>
            <a:ext cx="7175345" cy="179991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692656"/>
            <a:ext cx="4277360" cy="505781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8477" y="1692656"/>
            <a:ext cx="4277360" cy="505781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1467"/>
            <a:ext cx="4277360" cy="704923"/>
          </a:xfrm>
        </p:spPr>
        <p:txBody>
          <a:bodyPr anchor="b">
            <a:noAutofit/>
          </a:bodyPr>
          <a:lstStyle>
            <a:lvl1pPr marL="0" indent="0" algn="ctr">
              <a:buNone/>
              <a:defRPr sz="2300" b="1">
                <a:solidFill>
                  <a:schemeClr val="tx2"/>
                </a:solidFill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277360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8477" y="1691467"/>
            <a:ext cx="4277360" cy="704923"/>
          </a:xfrm>
        </p:spPr>
        <p:txBody>
          <a:bodyPr anchor="b">
            <a:noAutofit/>
          </a:bodyPr>
          <a:lstStyle>
            <a:lvl1pPr marL="0" indent="0" algn="ctr">
              <a:buNone/>
              <a:defRPr sz="2300" b="1">
                <a:solidFill>
                  <a:schemeClr val="tx2"/>
                </a:solidFill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8477" y="2396390"/>
            <a:ext cx="4277360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48" y="6055275"/>
            <a:ext cx="9089390" cy="654897"/>
          </a:xfrm>
        </p:spPr>
        <p:txBody>
          <a:bodyPr anchor="b"/>
          <a:lstStyle>
            <a:lvl1pPr algn="ctr">
              <a:defRPr sz="25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446" y="6716889"/>
            <a:ext cx="9089391" cy="67168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56447" y="419806"/>
            <a:ext cx="9089390" cy="544627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82" y="6054982"/>
            <a:ext cx="9089390" cy="655190"/>
          </a:xfrm>
        </p:spPr>
        <p:txBody>
          <a:bodyPr anchor="b"/>
          <a:lstStyle>
            <a:lvl1pPr algn="ctr">
              <a:defRPr sz="25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891395" cy="6045200"/>
          </a:xfrm>
        </p:spPr>
        <p:txBody>
          <a:bodyPr/>
          <a:lstStyle>
            <a:lvl1pPr marL="0" indent="0">
              <a:buNone/>
              <a:defRPr sz="36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82" y="6716889"/>
            <a:ext cx="9089390" cy="67504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610"/>
            <a:ext cx="8911167" cy="1259417"/>
          </a:xfrm>
          <a:prstGeom prst="rect">
            <a:avLst/>
          </a:prstGeom>
        </p:spPr>
        <p:txBody>
          <a:bodyPr vert="horz" lIns="104278" tIns="52139" rIns="104278" bIns="52139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3183"/>
            <a:ext cx="8911167" cy="5289550"/>
          </a:xfrm>
          <a:prstGeom prst="rect">
            <a:avLst/>
          </a:prstGeom>
        </p:spPr>
        <p:txBody>
          <a:bodyPr vert="horz" lIns="104278" tIns="52139" rIns="104278" bIns="52139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891395" y="0"/>
            <a:ext cx="802005" cy="7556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91395" y="6045200"/>
            <a:ext cx="802005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77452" y="6224317"/>
            <a:ext cx="641604" cy="436598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21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952476" y="4448772"/>
            <a:ext cx="2608393" cy="427736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913295" y="1801199"/>
            <a:ext cx="2686754" cy="427736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5/2/2022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1042782" rtl="0" eaLnBrk="1" latinLnBrk="0" hangingPunct="1">
        <a:spcBef>
          <a:spcPct val="0"/>
        </a:spcBef>
        <a:buNone/>
        <a:defRPr sz="5200" kern="1200" cap="none" spc="-114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91043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29947" indent="-260695" algn="l" defTabSz="1042782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7060" indent="-260695" algn="l" defTabSz="1042782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59894" indent="-260695" algn="l" defTabSz="1042782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2729" indent="-260695" algn="l" defTabSz="1042782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981285" indent="-208556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89842" indent="-208556" algn="l" defTabSz="1042782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398" indent="-208556" algn="l" defTabSz="1042782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954" indent="-208556" algn="l" defTabSz="1042782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987505" y="509814"/>
            <a:ext cx="8703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b="1" dirty="0" smtClean="0">
                <a:solidFill>
                  <a:srgbClr val="00B050"/>
                </a:solidFill>
              </a:rPr>
              <a:t>Ο Μάιος μέσα από την τέχνη </a:t>
            </a:r>
            <a:endParaRPr lang="el-GR" sz="5400" b="1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16" y="2051462"/>
            <a:ext cx="10708316" cy="55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347979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2932" y="6854952"/>
            <a:ext cx="4641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Central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Park</a:t>
            </a:r>
            <a:r>
              <a:rPr sz="1800" b="1" spc="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Maurice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Brazil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Prendergast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347979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2932" y="6854952"/>
            <a:ext cx="4329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Richard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Brakenburg</a:t>
            </a:r>
            <a:r>
              <a:rPr sz="1800" spc="5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Queen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Festival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1700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347979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10916" y="6854952"/>
            <a:ext cx="1769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May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Pastoral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1907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932" y="6854952"/>
            <a:ext cx="2007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Willard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Leroy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Metcalf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347979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2932" y="6854952"/>
            <a:ext cx="2272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Wictor</a:t>
            </a:r>
            <a:r>
              <a:rPr sz="18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Borisov-Musatov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2188" y="6854952"/>
            <a:ext cx="1224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Flo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rs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347979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23036" y="6793992"/>
            <a:ext cx="4070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5110" algn="l"/>
              </a:tabLst>
            </a:pPr>
            <a:r>
              <a:rPr sz="1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Thomas</a:t>
            </a:r>
            <a:r>
              <a:rPr sz="1800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Eakins</a:t>
            </a:r>
            <a:r>
              <a:rPr sz="1800" spc="-10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1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</a:t>
            </a:r>
            <a:r>
              <a:rPr sz="1800" b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May</a:t>
            </a:r>
            <a:r>
              <a:rPr sz="1800" b="1" u="heavy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Morning </a:t>
            </a: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in</a:t>
            </a:r>
            <a:r>
              <a:rPr sz="1800" b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the</a:t>
            </a:r>
            <a:r>
              <a:rPr sz="1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Park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347979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8291" y="6854952"/>
            <a:ext cx="3409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8215" algn="l"/>
              </a:tabLst>
            </a:pP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Bespruzhnaya</a:t>
            </a:r>
            <a:r>
              <a:rPr sz="1800" u="heavy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Ludmila</a:t>
            </a:r>
            <a:r>
              <a:rPr sz="1800" spc="-5" dirty="0">
                <a:solidFill>
                  <a:srgbClr val="0000FF"/>
                </a:solidFill>
                <a:latin typeface="Calibri"/>
                <a:cs typeface="Calibri"/>
              </a:rPr>
              <a:t>	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flowers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347979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24932" y="6854952"/>
            <a:ext cx="305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Bespruzhnaya</a:t>
            </a:r>
            <a:r>
              <a:rPr sz="1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Ludmila</a:t>
            </a:r>
            <a:r>
              <a:rPr sz="1800" spc="4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lilac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347979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52803" y="6294120"/>
            <a:ext cx="3089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8320" algn="l"/>
              </a:tabLst>
            </a:pPr>
            <a:r>
              <a:rPr sz="1800" spc="-10" dirty="0">
                <a:latin typeface="Calibri"/>
                <a:cs typeface="Calibri"/>
              </a:rPr>
              <a:t>David</a:t>
            </a:r>
            <a:r>
              <a:rPr sz="1800" spc="-5" dirty="0">
                <a:latin typeface="Calibri"/>
                <a:cs typeface="Calibri"/>
              </a:rPr>
              <a:t> Drummond	</a:t>
            </a:r>
            <a:r>
              <a:rPr sz="1800" b="1" spc="-5" dirty="0">
                <a:latin typeface="Calibri"/>
                <a:cs typeface="Calibri"/>
              </a:rPr>
              <a:t>May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Morning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347979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2932" y="6867143"/>
            <a:ext cx="4359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Charles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Courtney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Curran</a:t>
            </a:r>
            <a:r>
              <a:rPr sz="1800" spc="4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Afternoon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1916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347979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2932" y="6854952"/>
            <a:ext cx="4368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Celebration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William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Powell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Frith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ειτνίαση">
  <a:themeElements>
    <a:clrScheme name="Γειτνίαση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</TotalTime>
  <Words>53</Words>
  <Application>Microsoft Office PowerPoint</Application>
  <PresentationFormat>Προσαρμογή</PresentationFormat>
  <Paragraphs>13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Γειτνίαση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ΠΙΝΑΚΕΣ ΖΩΓΡΑΦΙΚΗΣ ΓΙΑ ΤΟ ΜΗΝΑ ΜΑΪΟ.pptx</dc:title>
  <dc:creator>Marlen</dc:creator>
  <cp:lastModifiedBy>Χρήστης των Windows</cp:lastModifiedBy>
  <cp:revision>2</cp:revision>
  <dcterms:created xsi:type="dcterms:W3CDTF">2022-05-02T12:23:35Z</dcterms:created>
  <dcterms:modified xsi:type="dcterms:W3CDTF">2022-05-02T12:35:44Z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2012-04-29T00:00:00Z</vt:filetime>
  </property>
  <property fmtid="{D5CDD505-2E9C-101B-9397-08002B2CF9AE}" pid="3" name="Creator">
    <vt:lpwstr>pdfFactory Pro www.pdffactory.com</vt:lpwstr>
  </property>
  <property fmtid="{D5CDD505-2E9C-101B-9397-08002B2CF9AE}" pid="4" name="LastSaved">
    <vt:filetime>2012-04-29T00:00:00Z</vt:filetime>
  </property>
</Properties>
</file>