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0693400" cy="10693400"/>
  <p:notesSz cx="106934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3920916"/>
            <a:ext cx="7718861" cy="3528262"/>
          </a:xfrm>
        </p:spPr>
        <p:txBody>
          <a:bodyPr anchor="b">
            <a:normAutofit/>
          </a:bodyPr>
          <a:lstStyle>
            <a:lvl1pPr>
              <a:defRPr sz="6315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7449175"/>
            <a:ext cx="7718861" cy="17561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7093" y="6737807"/>
            <a:ext cx="1631928" cy="121899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66" y="7062729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3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950525"/>
            <a:ext cx="7708960" cy="4860273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6789087"/>
            <a:ext cx="7708960" cy="2425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4937437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5058456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950525"/>
            <a:ext cx="7144823" cy="4514991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5465515"/>
            <a:ext cx="6611908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7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6789087"/>
            <a:ext cx="7708960" cy="2425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4937437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5058456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114726" y="1010408"/>
            <a:ext cx="534809" cy="911817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3816" y="4530125"/>
            <a:ext cx="534809" cy="911817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6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3802100"/>
            <a:ext cx="7708960" cy="4248740"/>
          </a:xfrm>
        </p:spPr>
        <p:txBody>
          <a:bodyPr anchor="b">
            <a:normAutofit/>
          </a:bodyPr>
          <a:lstStyle>
            <a:lvl1pPr algn="l">
              <a:defRPr sz="5613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8079458"/>
            <a:ext cx="7708960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656993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69927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18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950525"/>
            <a:ext cx="7144823" cy="4514991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6" y="6772487"/>
            <a:ext cx="7821586" cy="130697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7">
                <a:solidFill>
                  <a:schemeClr val="accent1"/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6" y="8079458"/>
            <a:ext cx="7821586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7656993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69927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2114726" y="1010408"/>
            <a:ext cx="534809" cy="911817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816" y="4530125"/>
            <a:ext cx="534809" cy="911817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7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978290"/>
            <a:ext cx="7708959" cy="4490698"/>
          </a:xfrm>
        </p:spPr>
        <p:txBody>
          <a:bodyPr anchor="ctr">
            <a:normAutofit/>
          </a:bodyPr>
          <a:lstStyle>
            <a:lvl1pPr algn="l">
              <a:defRPr sz="5613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6772487"/>
            <a:ext cx="7708960" cy="130697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7">
                <a:solidFill>
                  <a:schemeClr val="accent1"/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8079458"/>
            <a:ext cx="7708960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656993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69927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28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83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978289"/>
            <a:ext cx="1936754" cy="823884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978289"/>
            <a:ext cx="5515507" cy="8238841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51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52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973149"/>
            <a:ext cx="7705702" cy="19972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3326836"/>
            <a:ext cx="7708960" cy="589029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30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3234780"/>
            <a:ext cx="7708960" cy="2290240"/>
          </a:xfrm>
        </p:spPr>
        <p:txBody>
          <a:bodyPr anchor="b"/>
          <a:lstStyle>
            <a:lvl1pPr algn="l">
              <a:defRPr sz="4678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5584331"/>
            <a:ext cx="7708960" cy="1341587"/>
          </a:xfrm>
        </p:spPr>
        <p:txBody>
          <a:bodyPr anchor="t"/>
          <a:lstStyle>
            <a:lvl1pPr marL="0" indent="0" algn="l">
              <a:buNone/>
              <a:defRPr sz="233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4937437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5058456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64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3331679"/>
            <a:ext cx="3739335" cy="587434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4" y="3331679"/>
            <a:ext cx="3738823" cy="587434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1228358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61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3471887"/>
            <a:ext cx="3361680" cy="898542"/>
          </a:xfrm>
        </p:spPr>
        <p:txBody>
          <a:bodyPr anchor="b">
            <a:noAutofit/>
          </a:bodyPr>
          <a:lstStyle>
            <a:lvl1pPr marL="0" indent="0">
              <a:buNone/>
              <a:defRPr sz="2807" b="0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6" y="4370430"/>
            <a:ext cx="3739336" cy="484259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3466854"/>
            <a:ext cx="3360093" cy="898542"/>
          </a:xfrm>
        </p:spPr>
        <p:txBody>
          <a:bodyPr anchor="b">
            <a:noAutofit/>
          </a:bodyPr>
          <a:lstStyle>
            <a:lvl1pPr marL="0" indent="0">
              <a:buNone/>
              <a:defRPr sz="2807" b="0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3" y="4365397"/>
            <a:ext cx="3737170" cy="484259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1228358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93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973149"/>
            <a:ext cx="7705703" cy="19972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92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95567"/>
            <a:ext cx="3075152" cy="1522324"/>
          </a:xfrm>
        </p:spPr>
        <p:txBody>
          <a:bodyPr anchor="b"/>
          <a:lstStyle>
            <a:lvl1pPr algn="l">
              <a:defRPr sz="2339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3" y="695569"/>
            <a:ext cx="4433254" cy="8443331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2492652"/>
            <a:ext cx="3075152" cy="6646243"/>
          </a:xfrm>
        </p:spPr>
        <p:txBody>
          <a:bodyPr/>
          <a:lstStyle>
            <a:lvl1pPr marL="0" indent="0">
              <a:buNone/>
              <a:defRPr sz="1637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8936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8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7485380"/>
            <a:ext cx="7708960" cy="883691"/>
          </a:xfrm>
        </p:spPr>
        <p:txBody>
          <a:bodyPr anchor="b">
            <a:normAutofit/>
          </a:bodyPr>
          <a:lstStyle>
            <a:lvl1pPr algn="l">
              <a:defRPr sz="2807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990075"/>
            <a:ext cx="7708960" cy="6010898"/>
          </a:xfrm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50" indent="0">
              <a:buNone/>
              <a:defRPr sz="1871"/>
            </a:lvl2pPr>
            <a:lvl3pPr marL="1069299" indent="0">
              <a:buNone/>
              <a:defRPr sz="1871"/>
            </a:lvl3pPr>
            <a:lvl4pPr marL="1603949" indent="0">
              <a:buNone/>
              <a:defRPr sz="1871"/>
            </a:lvl4pPr>
            <a:lvl5pPr marL="2138599" indent="0">
              <a:buNone/>
              <a:defRPr sz="1871"/>
            </a:lvl5pPr>
            <a:lvl6pPr marL="2673248" indent="0">
              <a:buNone/>
              <a:defRPr sz="1871"/>
            </a:lvl6pPr>
            <a:lvl7pPr marL="3207898" indent="0">
              <a:buNone/>
              <a:defRPr sz="1871"/>
            </a:lvl7pPr>
            <a:lvl8pPr marL="3742548" indent="0">
              <a:buNone/>
              <a:defRPr sz="1871"/>
            </a:lvl8pPr>
            <a:lvl9pPr marL="4277197" indent="0">
              <a:buNone/>
              <a:defRPr sz="1871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8369071"/>
            <a:ext cx="7708960" cy="769825"/>
          </a:xfrm>
        </p:spPr>
        <p:txBody>
          <a:bodyPr>
            <a:normAutofit/>
          </a:bodyPr>
          <a:lstStyle>
            <a:lvl1pPr marL="0" indent="0">
              <a:buNone/>
              <a:defRPr sz="1403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656993"/>
            <a:ext cx="1588522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69927"/>
            <a:ext cx="684099" cy="569325"/>
          </a:xfrm>
        </p:spPr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56447"/>
            <a:ext cx="2316903" cy="10351342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81" y="444"/>
            <a:ext cx="2283074" cy="1068555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68" cy="1069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04" y="973149"/>
            <a:ext cx="7705703" cy="199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326836"/>
            <a:ext cx="7708960" cy="60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390" y="9566195"/>
            <a:ext cx="896239" cy="577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546" y="9567318"/>
            <a:ext cx="668511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53" y="1228358"/>
            <a:ext cx="68409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3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534650" rtl="0" eaLnBrk="1" latinLnBrk="0" hangingPunct="1">
        <a:spcBef>
          <a:spcPct val="0"/>
        </a:spcBef>
        <a:buNone/>
        <a:defRPr sz="421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987" indent="-400987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68806" indent="-334156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3662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63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7127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592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4057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7522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0987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44522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Εικόνα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399" cy="83947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1799" y="8851900"/>
            <a:ext cx="98298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6600" b="1" dirty="0" smtClean="0">
                <a:solidFill>
                  <a:srgbClr val="FF0000"/>
                </a:solidFill>
              </a:rPr>
              <a:t>Τριαντάφυλλα και τέχνη</a:t>
            </a:r>
            <a:endParaRPr lang="el-G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8213" y="165100"/>
            <a:ext cx="7045071" cy="96716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08300" y="9994900"/>
            <a:ext cx="412305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Faith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Te </a:t>
            </a:r>
            <a:r>
              <a:rPr sz="2600" b="1" dirty="0">
                <a:latin typeface="Calibri"/>
                <a:cs typeface="Calibri"/>
              </a:rPr>
              <a:t>,</a:t>
            </a:r>
            <a:r>
              <a:rPr sz="2600" b="1" spc="-5" dirty="0">
                <a:latin typeface="Calibri"/>
                <a:cs typeface="Calibri"/>
              </a:rPr>
              <a:t> Roses</a:t>
            </a:r>
            <a:r>
              <a:rPr sz="2600" b="1" dirty="0">
                <a:latin typeface="Calibri"/>
                <a:cs typeface="Calibri"/>
              </a:rPr>
              <a:t> in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blue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Vase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300" y="393700"/>
            <a:ext cx="7239000" cy="83527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70300" y="9461500"/>
            <a:ext cx="27489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Faith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Red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Roses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300" y="317500"/>
            <a:ext cx="7247001" cy="85029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8700" y="9080500"/>
            <a:ext cx="55746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Pierre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August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Renoir,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Bowlful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Roses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0" y="1079500"/>
            <a:ext cx="7329424" cy="71437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95042" y="8928100"/>
            <a:ext cx="60223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Pierre August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Renoir,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Roses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Vase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 </a:t>
            </a:r>
            <a:r>
              <a:rPr sz="2600" b="1" spc="-5" dirty="0">
                <a:latin typeface="Calibri"/>
                <a:cs typeface="Calibri"/>
              </a:rPr>
              <a:t>1910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300" y="241300"/>
            <a:ext cx="7200900" cy="8971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54580" y="9461500"/>
            <a:ext cx="60223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Pierre August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Renoir,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Roses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Vase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 </a:t>
            </a:r>
            <a:r>
              <a:rPr sz="2600" b="1" spc="-5" dirty="0">
                <a:latin typeface="Calibri"/>
                <a:cs typeface="Calibri"/>
              </a:rPr>
              <a:t>1876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0" y="317500"/>
            <a:ext cx="7190740" cy="94752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8577" y="9918700"/>
            <a:ext cx="56965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Pierre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August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Renoir,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Bouquet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Roses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500" y="239826"/>
            <a:ext cx="7200900" cy="9124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6300" y="9425895"/>
            <a:ext cx="6236335" cy="10972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latin typeface="Calibri"/>
                <a:cs typeface="Calibri"/>
              </a:rPr>
              <a:t>Victor Borisov-Musatov.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Roses</a:t>
            </a:r>
            <a:r>
              <a:rPr sz="2000" b="1" i="1" spc="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and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Catkins. </a:t>
            </a:r>
            <a:r>
              <a:rPr sz="2000" b="1" spc="-5" dirty="0">
                <a:latin typeface="Calibri"/>
                <a:cs typeface="Calibri"/>
              </a:rPr>
              <a:t>1901-1903.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ts val="282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Watercolor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tempera.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The</a:t>
            </a:r>
            <a:r>
              <a:rPr sz="2000" b="1" dirty="0">
                <a:latin typeface="Calibri"/>
                <a:cs typeface="Calibri"/>
              </a:rPr>
              <a:t> A.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Radishchev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Museum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Arts,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Saratov,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Russia.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690" y="1460500"/>
            <a:ext cx="7753350" cy="65111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32100" y="8775700"/>
            <a:ext cx="52565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Henri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Fantin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Latour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basket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of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roses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4902" y="152374"/>
            <a:ext cx="8061959" cy="7223125"/>
            <a:chOff x="1124902" y="152374"/>
            <a:chExt cx="8061959" cy="7223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49" y="152374"/>
              <a:ext cx="7848600" cy="66526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9664" y="6610350"/>
              <a:ext cx="8052434" cy="760095"/>
            </a:xfrm>
            <a:custGeom>
              <a:avLst/>
              <a:gdLst/>
              <a:ahLst/>
              <a:cxnLst/>
              <a:rect l="l" t="t" r="r" b="b"/>
              <a:pathLst>
                <a:path w="8052434" h="760095">
                  <a:moveTo>
                    <a:pt x="8052434" y="0"/>
                  </a:moveTo>
                  <a:lnTo>
                    <a:pt x="0" y="0"/>
                  </a:lnTo>
                  <a:lnTo>
                    <a:pt x="0" y="760095"/>
                  </a:lnTo>
                  <a:lnTo>
                    <a:pt x="8052434" y="760095"/>
                  </a:lnTo>
                  <a:lnTo>
                    <a:pt x="8052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9664" y="6610350"/>
              <a:ext cx="8052434" cy="760095"/>
            </a:xfrm>
            <a:custGeom>
              <a:avLst/>
              <a:gdLst/>
              <a:ahLst/>
              <a:cxnLst/>
              <a:rect l="l" t="t" r="r" b="b"/>
              <a:pathLst>
                <a:path w="8052434" h="760095">
                  <a:moveTo>
                    <a:pt x="0" y="760095"/>
                  </a:moveTo>
                  <a:lnTo>
                    <a:pt x="8052434" y="760095"/>
                  </a:lnTo>
                  <a:lnTo>
                    <a:pt x="8052434" y="0"/>
                  </a:lnTo>
                  <a:lnTo>
                    <a:pt x="0" y="0"/>
                  </a:lnTo>
                  <a:lnTo>
                    <a:pt x="0" y="76009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96831" y="8089900"/>
            <a:ext cx="51181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Pierre August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Renoir, Roses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Vase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0" y="1384300"/>
            <a:ext cx="9057640" cy="6400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0694" y="8470900"/>
            <a:ext cx="46304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Marilyn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Kay Weimer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Peach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Rose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300" y="1460500"/>
            <a:ext cx="7671943" cy="61485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0700" y="8623300"/>
            <a:ext cx="4013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John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Hagan’s</a:t>
            </a:r>
            <a:r>
              <a:rPr sz="2600" b="1" dirty="0">
                <a:latin typeface="Calibri"/>
                <a:cs typeface="Calibri"/>
              </a:rPr>
              <a:t> , </a:t>
            </a:r>
            <a:r>
              <a:rPr sz="2600" b="1" spc="-5" dirty="0">
                <a:latin typeface="Calibri"/>
                <a:cs typeface="Calibri"/>
              </a:rPr>
              <a:t>National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Trust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2500" y="241300"/>
            <a:ext cx="6697091" cy="95223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0700" y="9918700"/>
            <a:ext cx="46456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Carol Horzempa,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Rose</a:t>
            </a:r>
            <a:r>
              <a:rPr sz="2600" b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Study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2011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2900" y="241300"/>
            <a:ext cx="7298055" cy="10267950"/>
            <a:chOff x="142239" y="287019"/>
            <a:chExt cx="7298055" cy="10267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39" y="287019"/>
              <a:ext cx="7297674" cy="9025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879" y="9293859"/>
              <a:ext cx="7113270" cy="1256030"/>
            </a:xfrm>
            <a:custGeom>
              <a:avLst/>
              <a:gdLst/>
              <a:ahLst/>
              <a:cxnLst/>
              <a:rect l="l" t="t" r="r" b="b"/>
              <a:pathLst>
                <a:path w="7113270" h="1256029">
                  <a:moveTo>
                    <a:pt x="7113270" y="0"/>
                  </a:moveTo>
                  <a:lnTo>
                    <a:pt x="0" y="0"/>
                  </a:lnTo>
                  <a:lnTo>
                    <a:pt x="0" y="1256030"/>
                  </a:lnTo>
                  <a:lnTo>
                    <a:pt x="7113270" y="1256030"/>
                  </a:lnTo>
                  <a:lnTo>
                    <a:pt x="7113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79" y="9293859"/>
              <a:ext cx="7113270" cy="1256030"/>
            </a:xfrm>
            <a:custGeom>
              <a:avLst/>
              <a:gdLst/>
              <a:ahLst/>
              <a:cxnLst/>
              <a:rect l="l" t="t" r="r" b="b"/>
              <a:pathLst>
                <a:path w="7113270" h="1256029">
                  <a:moveTo>
                    <a:pt x="0" y="1256030"/>
                  </a:moveTo>
                  <a:lnTo>
                    <a:pt x="7113270" y="1256030"/>
                  </a:lnTo>
                  <a:lnTo>
                    <a:pt x="7113270" y="0"/>
                  </a:lnTo>
                  <a:lnTo>
                    <a:pt x="0" y="0"/>
                  </a:lnTo>
                  <a:lnTo>
                    <a:pt x="0" y="125603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77390" y="9357750"/>
            <a:ext cx="6465570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3380" marR="5080" indent="-2901315">
              <a:lnSpc>
                <a:spcPct val="117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Benigna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Molnar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Willman 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2600" b="1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Red</a:t>
            </a:r>
            <a:r>
              <a:rPr sz="2600" b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Roses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for 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600" b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Blue </a:t>
            </a:r>
            <a:r>
              <a:rPr sz="2600" b="1" spc="-5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33333"/>
                </a:solidFill>
                <a:latin typeface="Calibri"/>
                <a:cs typeface="Calibri"/>
              </a:rPr>
              <a:t>Lady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900" y="378537"/>
            <a:ext cx="5845683" cy="93332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5500" y="9711767"/>
            <a:ext cx="4366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Ping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Ping</a:t>
            </a:r>
            <a:r>
              <a:rPr sz="2600" b="1" spc="-10" dirty="0">
                <a:latin typeface="Calibri"/>
                <a:cs typeface="Calibri"/>
              </a:rPr>
              <a:t> Chen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</a:t>
            </a:r>
            <a:r>
              <a:rPr sz="2600" b="1" spc="-5" dirty="0">
                <a:latin typeface="Calibri"/>
                <a:cs typeface="Calibri"/>
              </a:rPr>
              <a:t> Dream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5" dirty="0">
                <a:latin typeface="Calibri"/>
                <a:cs typeface="Calibri"/>
              </a:rPr>
              <a:t> roses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200" y="165100"/>
            <a:ext cx="7248779" cy="94993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08300" y="9766300"/>
            <a:ext cx="411352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Paul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Klee,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Heroic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Roses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,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1938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136</Words>
  <Application>Microsoft Office PowerPoint</Application>
  <PresentationFormat>Προσαρμογή</PresentationFormat>
  <Paragraphs>17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ΤΡΙΑΝΤΑΦΥΛΛΑ ΚΑΙ ΕΡΓΑ ΤΕΧΝΗΣ</dc:title>
  <dc:subject>ΛΟΥΛΟΥΔΙΑ</dc:subject>
  <dc:creator>ΖΗΣΗ ΑΝΘΗ</dc:creator>
  <cp:lastModifiedBy>user</cp:lastModifiedBy>
  <cp:revision>3</cp:revision>
  <dcterms:created xsi:type="dcterms:W3CDTF">2022-05-19T06:58:29Z</dcterms:created>
  <dcterms:modified xsi:type="dcterms:W3CDTF">2022-05-19T09:55:08Z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2011-05-21T00:00:00Z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2022-05-19T00:00:00Z</vt:filetime>
  </property>
</Properties>
</file>