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5947-C378-4711-81D3-5391872C4BD5}" type="datetimeFigureOut">
              <a:rPr lang="el-GR" smtClean="0"/>
              <a:pPr/>
              <a:t>29/11/2019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573C-2E4E-492F-9E02-8023F8DA2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Snails- </a:t>
            </a:r>
            <a:r>
              <a:rPr lang="el-GR" dirty="0" smtClean="0"/>
              <a:t>Σαλιγκάρια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00200"/>
            <a:ext cx="5581345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put them on the bowl </a:t>
            </a:r>
            <a:r>
              <a:rPr lang="el-GR" sz="3200" dirty="0" smtClean="0"/>
              <a:t> </a:t>
            </a:r>
            <a:br>
              <a:rPr lang="el-GR" sz="3200" dirty="0" smtClean="0"/>
            </a:br>
            <a:r>
              <a:rPr lang="el-GR" sz="3200" dirty="0" smtClean="0"/>
              <a:t>Τα βάλαμε σε ένα δοχείο με καπάκι που έχει  τρύπες</a:t>
            </a:r>
            <a:endParaRPr lang="el-GR" sz="3200" dirty="0"/>
          </a:p>
        </p:txBody>
      </p:sp>
      <p:pic>
        <p:nvPicPr>
          <p:cNvPr id="5" name="4 - Θέση περιεχομένου" descr="DSC_09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5 - Θέση περιεχομένου" descr="DSC_09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We watched a video about </a:t>
            </a:r>
            <a:r>
              <a:rPr lang="en-US" sz="3100" dirty="0" smtClean="0"/>
              <a:t>snails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>ΕΙΔΑΜΕ ΕΝΑ ΒΙΝΤΕΟ ΣΧΕΤΙΚΑ ΜΕ ΤΑ ΣΑΛΙΓΚΑΡΙΑ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DSC_095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68861"/>
            <a:ext cx="4038600" cy="3188640"/>
          </a:xfrm>
        </p:spPr>
      </p:pic>
      <p:pic>
        <p:nvPicPr>
          <p:cNvPr id="6" name="5 - Θέση περιεχομένου" descr="DSC_09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6866"/>
            <a:ext cx="4038600" cy="22726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n-US" sz="3600" dirty="0" smtClean="0">
                <a:latin typeface="+mn-lt"/>
              </a:rPr>
              <a:t>The children wanted to learn more about them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We wrote </a:t>
            </a:r>
            <a:r>
              <a:rPr lang="en-US" sz="3600" dirty="0" smtClean="0">
                <a:latin typeface="+mn-lt"/>
              </a:rPr>
              <a:t>questions</a:t>
            </a:r>
            <a:r>
              <a:rPr lang="el-GR" sz="3600" dirty="0" smtClean="0">
                <a:latin typeface="+mn-lt"/>
              </a:rPr>
              <a:t/>
            </a:r>
            <a:br>
              <a:rPr lang="el-GR" sz="3600" dirty="0" smtClean="0">
                <a:latin typeface="+mn-lt"/>
              </a:rPr>
            </a:br>
            <a:r>
              <a:rPr lang="el-GR" sz="3600" dirty="0" smtClean="0">
                <a:latin typeface="+mn-lt"/>
              </a:rPr>
              <a:t>Τα παιδιά ήθελαν μάθουν περισσότερα. Γράψαμε τις ερωτήσεις μας.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DSC_09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590800"/>
            <a:ext cx="6781800" cy="3962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Πού </a:t>
            </a:r>
            <a:r>
              <a:rPr lang="el-GR" dirty="0" smtClean="0"/>
              <a:t>ζουν; </a:t>
            </a:r>
            <a:br>
              <a:rPr lang="el-GR" dirty="0" smtClean="0"/>
            </a:br>
            <a:r>
              <a:rPr lang="el-GR" dirty="0" smtClean="0"/>
              <a:t>Τι τρώνε; </a:t>
            </a:r>
            <a:br>
              <a:rPr lang="el-GR" dirty="0" smtClean="0"/>
            </a:br>
            <a:r>
              <a:rPr lang="el-GR" dirty="0" smtClean="0"/>
              <a:t>Τι </a:t>
            </a:r>
            <a:r>
              <a:rPr lang="el-GR" dirty="0" smtClean="0"/>
              <a:t>τους </a:t>
            </a:r>
            <a:r>
              <a:rPr lang="el-GR" dirty="0" smtClean="0"/>
              <a:t>αρέσει;</a:t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smtClean="0"/>
              <a:t>Τι δεν αρέσουν τα </a:t>
            </a:r>
            <a:r>
              <a:rPr lang="el-GR" dirty="0" smtClean="0"/>
              <a:t>σαλιγκάρια;</a:t>
            </a:r>
            <a:br>
              <a:rPr lang="el-GR" dirty="0" smtClean="0"/>
            </a:br>
            <a:r>
              <a:rPr lang="el-GR" dirty="0" smtClean="0"/>
              <a:t>Πώς μοιάζουν; </a:t>
            </a:r>
            <a:br>
              <a:rPr lang="el-GR" dirty="0" smtClean="0"/>
            </a:br>
            <a:r>
              <a:rPr lang="el-GR" dirty="0" smtClean="0"/>
              <a:t>Πώς μετακινούνται; </a:t>
            </a:r>
            <a:br>
              <a:rPr lang="el-GR" dirty="0" smtClean="0"/>
            </a:br>
            <a:r>
              <a:rPr lang="el-GR" dirty="0" smtClean="0"/>
              <a:t>Πώς </a:t>
            </a:r>
            <a:r>
              <a:rPr lang="el-GR" dirty="0" smtClean="0"/>
              <a:t>προστατεύονται τα σαλιγκάρια;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6400" y="1295400"/>
            <a:ext cx="47179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Where do they live?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they eat?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 they like 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don’t snails like?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do snails look like?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do snails move?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are snails protected?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We searched  information on the </a:t>
            </a:r>
            <a:r>
              <a:rPr lang="en-US" sz="2700" dirty="0" smtClean="0"/>
              <a:t>internet</a:t>
            </a: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>Συλλέξαμε πληροφορίες από τον παγκόσμιο ιστό</a:t>
            </a:r>
            <a:endParaRPr lang="el-GR" dirty="0"/>
          </a:p>
        </p:txBody>
      </p:sp>
      <p:pic>
        <p:nvPicPr>
          <p:cNvPr id="5" name="4 - Θέση περιεχομένου" descr="DSC_09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4038600" cy="4343400"/>
          </a:xfrm>
        </p:spPr>
      </p:pic>
      <p:pic>
        <p:nvPicPr>
          <p:cNvPr id="8" name="7 - Θέση περιεχομένου" descr="DSC_094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47800"/>
            <a:ext cx="4038600" cy="4343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+mn-lt"/>
              </a:rPr>
              <a:t>We decided to make snail habitat and we wrote what we must have made </a:t>
            </a:r>
            <a:r>
              <a:rPr lang="el-GR" sz="2700" dirty="0" smtClean="0">
                <a:latin typeface="+mn-lt"/>
              </a:rPr>
              <a:t/>
            </a:r>
            <a:br>
              <a:rPr lang="el-GR" sz="2700" dirty="0" smtClean="0">
                <a:latin typeface="+mn-lt"/>
              </a:rPr>
            </a:br>
            <a:r>
              <a:rPr lang="el-GR" dirty="0" smtClean="0"/>
              <a:t> </a:t>
            </a:r>
            <a:r>
              <a:rPr lang="el-GR" sz="2700" dirty="0" smtClean="0"/>
              <a:t>Αποφασίσαμε να κάνουμε </a:t>
            </a:r>
            <a:r>
              <a:rPr lang="el-GR" sz="2700" dirty="0" smtClean="0"/>
              <a:t>βιότοπο σαλιγκαριών </a:t>
            </a:r>
            <a:r>
              <a:rPr lang="el-GR" sz="2700" dirty="0" smtClean="0"/>
              <a:t>και γράψαμε τι </a:t>
            </a:r>
            <a:r>
              <a:rPr lang="el-GR" sz="2700" dirty="0" smtClean="0"/>
              <a:t> πρέπει </a:t>
            </a:r>
            <a:r>
              <a:rPr lang="el-GR" sz="2700" dirty="0" smtClean="0"/>
              <a:t>να κάνουμε </a:t>
            </a:r>
            <a:r>
              <a:rPr lang="el-GR" sz="2700" dirty="0" smtClean="0"/>
              <a:t/>
            </a:r>
            <a:br>
              <a:rPr lang="el-GR" sz="2700" dirty="0" smtClean="0"/>
            </a:br>
            <a:endParaRPr lang="el-GR" sz="2700" dirty="0"/>
          </a:p>
        </p:txBody>
      </p:sp>
      <p:pic>
        <p:nvPicPr>
          <p:cNvPr id="5" name="4 - Θέση περιεχομένου" descr="DSC_09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819400"/>
            <a:ext cx="4038600" cy="3581400"/>
          </a:xfrm>
        </p:spPr>
      </p:pic>
      <p:pic>
        <p:nvPicPr>
          <p:cNvPr id="6" name="5 - Θέση περιεχομένου" descr="DSC_094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667000"/>
            <a:ext cx="4038600" cy="360664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collected small braches and </a:t>
            </a:r>
            <a:r>
              <a:rPr lang="en-US" sz="3200" dirty="0" smtClean="0"/>
              <a:t>grass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μαζέψαμε μικρά κλαράκια και χορταράκι</a:t>
            </a:r>
            <a:endParaRPr lang="el-GR" sz="3200" dirty="0"/>
          </a:p>
        </p:txBody>
      </p:sp>
      <p:pic>
        <p:nvPicPr>
          <p:cNvPr id="5" name="4 - Θέση περιεχομένου" descr="DSC_09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5 - Θέση περιεχομένου" descr="DSC_09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Leaves and </a:t>
            </a:r>
            <a:r>
              <a:rPr lang="en-US" sz="3600" dirty="0" smtClean="0"/>
              <a:t>snails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φύλλα και σαλιγκάρια από την </a:t>
            </a:r>
            <a:r>
              <a:rPr lang="el-GR" sz="3600" dirty="0" err="1" smtClean="0"/>
              <a:t>αυλη</a:t>
            </a:r>
            <a:r>
              <a:rPr lang="el-GR" sz="3600" dirty="0" smtClean="0"/>
              <a:t> του σχολείου μας</a:t>
            </a:r>
            <a:br>
              <a:rPr lang="el-GR" sz="3600" dirty="0" smtClean="0"/>
            </a:br>
            <a:endParaRPr lang="el-GR" sz="3600" dirty="0"/>
          </a:p>
        </p:txBody>
      </p:sp>
      <p:pic>
        <p:nvPicPr>
          <p:cNvPr id="5" name="4 - Θέση περιεχομένου" descr="DSC_09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5 - Θέση περιεχομένου" descr="DSC_09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81</Words>
  <Application>Microsoft Office PowerPoint</Application>
  <PresentationFormat>Προβολή στην οθόνη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Snails- Σαλιγκάρια </vt:lpstr>
      <vt:lpstr>We watched a video about snails ΕΙΔΑΜΕ ΕΝΑ ΒΙΝΤΕΟ ΣΧΕΤΙΚΑ ΜΕ ΤΑ ΣΑΛΙΓΚΑΡΙΑ </vt:lpstr>
      <vt:lpstr> The children wanted to learn more about them We wrote questions Τα παιδιά ήθελαν μάθουν περισσότερα. Γράψαμε τις ερωτήσεις μας. </vt:lpstr>
      <vt:lpstr>Πού ζουν;  Τι τρώνε;  Τι τους αρέσει;  Τι δεν αρέσουν τα σαλιγκάρια; Πώς μοιάζουν;  Πώς μετακινούνται;  Πώς προστατεύονται τα σαλιγκάρια; </vt:lpstr>
      <vt:lpstr>Διαφάνεια 5</vt:lpstr>
      <vt:lpstr>We searched  information on the internet Συλλέξαμε πληροφορίες από τον παγκόσμιο ιστό</vt:lpstr>
      <vt:lpstr>We decided to make snail habitat and we wrote what we must have made   Αποφασίσαμε να κάνουμε βιότοπο σαλιγκαριών και γράψαμε τι  πρέπει να κάνουμε  </vt:lpstr>
      <vt:lpstr>We collected small braches and grass μαζέψαμε μικρά κλαράκια και χορταράκι</vt:lpstr>
      <vt:lpstr>Leaves and snails φύλλα και σαλιγκάρια από την αυλη του σχολείου μας </vt:lpstr>
      <vt:lpstr>We put them on the bowl   Τα βάλαμε σε ένα δοχείο με καπάκι που έχει  τρύπες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Snails </dc:title>
  <dc:creator>user</dc:creator>
  <cp:lastModifiedBy>user</cp:lastModifiedBy>
  <cp:revision>15</cp:revision>
  <dcterms:created xsi:type="dcterms:W3CDTF">2019-11-12T08:07:30Z</dcterms:created>
  <dcterms:modified xsi:type="dcterms:W3CDTF">2019-11-29T07:42:57Z</dcterms:modified>
</cp:coreProperties>
</file>