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61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71" r:id="rId13"/>
    <p:sldId id="272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69" r:id="rId22"/>
    <p:sldId id="26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3F663-2207-4DBF-8549-6EF8F2EC7566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605085C-A592-487C-9E92-ECFAAA4019B1}">
      <dgm:prSet phldrT="[Κείμενο]"/>
      <dgm:spPr/>
      <dgm:t>
        <a:bodyPr/>
        <a:lstStyle/>
        <a:p>
          <a:r>
            <a:rPr lang="el-GR" dirty="0" smtClean="0"/>
            <a:t>Δυνατότητες</a:t>
          </a:r>
          <a:endParaRPr lang="el-GR" dirty="0"/>
        </a:p>
      </dgm:t>
    </dgm:pt>
    <dgm:pt modelId="{87DE1577-FE35-4B18-907D-279370E35E1F}" type="parTrans" cxnId="{0147AC42-4376-437D-AAEA-7E8CC6412A4D}">
      <dgm:prSet/>
      <dgm:spPr/>
      <dgm:t>
        <a:bodyPr/>
        <a:lstStyle/>
        <a:p>
          <a:endParaRPr lang="el-GR"/>
        </a:p>
      </dgm:t>
    </dgm:pt>
    <dgm:pt modelId="{9FBDBB8A-AE87-4ECF-A4B1-E5DB044AA7DD}" type="sibTrans" cxnId="{0147AC42-4376-437D-AAEA-7E8CC6412A4D}">
      <dgm:prSet/>
      <dgm:spPr/>
      <dgm:t>
        <a:bodyPr/>
        <a:lstStyle/>
        <a:p>
          <a:endParaRPr lang="el-GR"/>
        </a:p>
      </dgm:t>
    </dgm:pt>
    <dgm:pt modelId="{6C3C35A0-3B3C-470E-95EC-C9F64A531BBA}">
      <dgm:prSet phldrT="[Κείμενο]"/>
      <dgm:spPr/>
      <dgm:t>
        <a:bodyPr/>
        <a:lstStyle/>
        <a:p>
          <a:r>
            <a:rPr lang="el-GR" dirty="0" smtClean="0"/>
            <a:t>Κίνδυνοι</a:t>
          </a:r>
          <a:endParaRPr lang="el-GR" dirty="0"/>
        </a:p>
      </dgm:t>
    </dgm:pt>
    <dgm:pt modelId="{B4C72183-4FE8-4562-9F6F-D01D0CBC9873}" type="parTrans" cxnId="{5B74F626-9D45-4A03-BECA-BC58627841C3}">
      <dgm:prSet/>
      <dgm:spPr/>
      <dgm:t>
        <a:bodyPr/>
        <a:lstStyle/>
        <a:p>
          <a:endParaRPr lang="el-GR"/>
        </a:p>
      </dgm:t>
    </dgm:pt>
    <dgm:pt modelId="{4E60F775-176A-46E3-8A5E-25D1C65479F2}" type="sibTrans" cxnId="{5B74F626-9D45-4A03-BECA-BC58627841C3}">
      <dgm:prSet/>
      <dgm:spPr/>
      <dgm:t>
        <a:bodyPr/>
        <a:lstStyle/>
        <a:p>
          <a:endParaRPr lang="el-GR"/>
        </a:p>
      </dgm:t>
    </dgm:pt>
    <dgm:pt modelId="{9E013AFC-CCB1-496E-947D-2B4A4866B664}" type="pres">
      <dgm:prSet presAssocID="{9AA3F663-2207-4DBF-8549-6EF8F2EC756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BACC121-898F-4701-AE9D-100D73A3C5E5}" type="pres">
      <dgm:prSet presAssocID="{0605085C-A592-487C-9E92-ECFAAA4019B1}" presName="upArrow" presStyleLbl="node1" presStyleIdx="0" presStyleCnt="2"/>
      <dgm:spPr>
        <a:solidFill>
          <a:srgbClr val="92D050"/>
        </a:solidFill>
      </dgm:spPr>
    </dgm:pt>
    <dgm:pt modelId="{E8B5774C-93F2-4420-872D-AC394D2A75EE}" type="pres">
      <dgm:prSet presAssocID="{0605085C-A592-487C-9E92-ECFAAA4019B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1D8ED6-3E97-4105-B9B8-67970A7AFEC0}" type="pres">
      <dgm:prSet presAssocID="{6C3C35A0-3B3C-470E-95EC-C9F64A531BBA}" presName="downArrow" presStyleLbl="node1" presStyleIdx="1" presStyleCnt="2"/>
      <dgm:spPr>
        <a:solidFill>
          <a:srgbClr val="FF0000"/>
        </a:solidFill>
      </dgm:spPr>
    </dgm:pt>
    <dgm:pt modelId="{BC5C5495-416C-401E-81E6-B0088D68F494}" type="pres">
      <dgm:prSet presAssocID="{6C3C35A0-3B3C-470E-95EC-C9F64A531BB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0CA590-E45E-44D2-AE6D-E0762365122B}" type="presOf" srcId="{6C3C35A0-3B3C-470E-95EC-C9F64A531BBA}" destId="{BC5C5495-416C-401E-81E6-B0088D68F494}" srcOrd="0" destOrd="0" presId="urn:microsoft.com/office/officeart/2005/8/layout/arrow4"/>
    <dgm:cxn modelId="{0147AC42-4376-437D-AAEA-7E8CC6412A4D}" srcId="{9AA3F663-2207-4DBF-8549-6EF8F2EC7566}" destId="{0605085C-A592-487C-9E92-ECFAAA4019B1}" srcOrd="0" destOrd="0" parTransId="{87DE1577-FE35-4B18-907D-279370E35E1F}" sibTransId="{9FBDBB8A-AE87-4ECF-A4B1-E5DB044AA7DD}"/>
    <dgm:cxn modelId="{F734E257-8A4C-4B23-A421-E07940C807DF}" type="presOf" srcId="{0605085C-A592-487C-9E92-ECFAAA4019B1}" destId="{E8B5774C-93F2-4420-872D-AC394D2A75EE}" srcOrd="0" destOrd="0" presId="urn:microsoft.com/office/officeart/2005/8/layout/arrow4"/>
    <dgm:cxn modelId="{6D475A34-C14C-4CC9-ADC2-670A99DC433B}" type="presOf" srcId="{9AA3F663-2207-4DBF-8549-6EF8F2EC7566}" destId="{9E013AFC-CCB1-496E-947D-2B4A4866B664}" srcOrd="0" destOrd="0" presId="urn:microsoft.com/office/officeart/2005/8/layout/arrow4"/>
    <dgm:cxn modelId="{5B74F626-9D45-4A03-BECA-BC58627841C3}" srcId="{9AA3F663-2207-4DBF-8549-6EF8F2EC7566}" destId="{6C3C35A0-3B3C-470E-95EC-C9F64A531BBA}" srcOrd="1" destOrd="0" parTransId="{B4C72183-4FE8-4562-9F6F-D01D0CBC9873}" sibTransId="{4E60F775-176A-46E3-8A5E-25D1C65479F2}"/>
    <dgm:cxn modelId="{D801A352-31D3-448A-8365-7AF9F2074BD8}" type="presParOf" srcId="{9E013AFC-CCB1-496E-947D-2B4A4866B664}" destId="{9BACC121-898F-4701-AE9D-100D73A3C5E5}" srcOrd="0" destOrd="0" presId="urn:microsoft.com/office/officeart/2005/8/layout/arrow4"/>
    <dgm:cxn modelId="{45D71AD5-4E8D-46B2-91F5-78D71F3F84A8}" type="presParOf" srcId="{9E013AFC-CCB1-496E-947D-2B4A4866B664}" destId="{E8B5774C-93F2-4420-872D-AC394D2A75EE}" srcOrd="1" destOrd="0" presId="urn:microsoft.com/office/officeart/2005/8/layout/arrow4"/>
    <dgm:cxn modelId="{46FA25F2-096C-4A5B-AF0B-1D7BDF770882}" type="presParOf" srcId="{9E013AFC-CCB1-496E-947D-2B4A4866B664}" destId="{641D8ED6-3E97-4105-B9B8-67970A7AFEC0}" srcOrd="2" destOrd="0" presId="urn:microsoft.com/office/officeart/2005/8/layout/arrow4"/>
    <dgm:cxn modelId="{5A44FA0B-DE91-4093-A2FC-FC32F46296B9}" type="presParOf" srcId="{9E013AFC-CCB1-496E-947D-2B4A4866B664}" destId="{BC5C5495-416C-401E-81E6-B0088D68F494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63141-6694-4388-9256-18BA1F9D4C0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01BF8E4-0A85-4437-B438-AF2853F015B8}">
      <dgm:prSet phldrT="[Κείμενο]" custT="1"/>
      <dgm:spPr/>
      <dgm:t>
        <a:bodyPr/>
        <a:lstStyle/>
        <a:p>
          <a:r>
            <a:rPr lang="en-US" sz="1400" b="1" dirty="0" smtClean="0"/>
            <a:t>Browser</a:t>
          </a:r>
          <a:endParaRPr lang="el-GR" sz="1400" b="1" dirty="0"/>
        </a:p>
      </dgm:t>
    </dgm:pt>
    <dgm:pt modelId="{A45F9F40-0528-45CC-9BF9-FC5C55F0507A}" type="parTrans" cxnId="{BE7856C7-49C2-495F-BDEB-329F934EC38A}">
      <dgm:prSet/>
      <dgm:spPr/>
      <dgm:t>
        <a:bodyPr/>
        <a:lstStyle/>
        <a:p>
          <a:endParaRPr lang="el-GR"/>
        </a:p>
      </dgm:t>
    </dgm:pt>
    <dgm:pt modelId="{2070F691-241A-485B-9F05-587A21827422}" type="sibTrans" cxnId="{BE7856C7-49C2-495F-BDEB-329F934EC38A}">
      <dgm:prSet/>
      <dgm:spPr/>
      <dgm:t>
        <a:bodyPr/>
        <a:lstStyle/>
        <a:p>
          <a:endParaRPr lang="el-GR"/>
        </a:p>
      </dgm:t>
    </dgm:pt>
    <dgm:pt modelId="{8189772C-5995-47BF-B19C-96FF5B82FA65}">
      <dgm:prSet phldrT="[Κείμενο]"/>
      <dgm:spPr/>
      <dgm:t>
        <a:bodyPr/>
        <a:lstStyle/>
        <a:p>
          <a:r>
            <a:rPr lang="el-GR" dirty="0" smtClean="0"/>
            <a:t>Ασφάλεια Επίπεδο </a:t>
          </a:r>
          <a:r>
            <a:rPr lang="el-GR" dirty="0" err="1" smtClean="0"/>
            <a:t>Φυλλομετρητή</a:t>
          </a:r>
          <a:r>
            <a:rPr lang="el-GR" dirty="0" smtClean="0"/>
            <a:t>, </a:t>
          </a:r>
          <a:r>
            <a:rPr lang="en-US" dirty="0" smtClean="0"/>
            <a:t>mail client </a:t>
          </a:r>
          <a:r>
            <a:rPr lang="el-GR" dirty="0" smtClean="0"/>
            <a:t>κλπ</a:t>
          </a:r>
          <a:endParaRPr lang="el-GR" dirty="0"/>
        </a:p>
      </dgm:t>
    </dgm:pt>
    <dgm:pt modelId="{BF23747B-53B0-4EEE-9B26-ADE84F417745}" type="parTrans" cxnId="{3242D489-57E0-41E2-88F4-E576AD8D7C10}">
      <dgm:prSet/>
      <dgm:spPr/>
      <dgm:t>
        <a:bodyPr/>
        <a:lstStyle/>
        <a:p>
          <a:endParaRPr lang="el-GR"/>
        </a:p>
      </dgm:t>
    </dgm:pt>
    <dgm:pt modelId="{F6DC7FBD-0D1D-4D9F-B3D1-5B209D3FC36E}" type="sibTrans" cxnId="{3242D489-57E0-41E2-88F4-E576AD8D7C10}">
      <dgm:prSet/>
      <dgm:spPr/>
      <dgm:t>
        <a:bodyPr/>
        <a:lstStyle/>
        <a:p>
          <a:endParaRPr lang="el-GR"/>
        </a:p>
      </dgm:t>
    </dgm:pt>
    <dgm:pt modelId="{A33AF860-44C0-472D-B3C2-CC19DDC4D99C}">
      <dgm:prSet phldrT="[Κείμενο]"/>
      <dgm:spPr/>
      <dgm:t>
        <a:bodyPr/>
        <a:lstStyle/>
        <a:p>
          <a:r>
            <a:rPr lang="en-US" dirty="0" smtClean="0"/>
            <a:t>Router</a:t>
          </a:r>
          <a:endParaRPr lang="el-GR" dirty="0"/>
        </a:p>
      </dgm:t>
    </dgm:pt>
    <dgm:pt modelId="{F29516CF-B1B0-4168-891B-AC536D51B075}" type="parTrans" cxnId="{6A31B87A-99D3-44A5-9546-16BA1E219443}">
      <dgm:prSet/>
      <dgm:spPr/>
      <dgm:t>
        <a:bodyPr/>
        <a:lstStyle/>
        <a:p>
          <a:endParaRPr lang="el-GR"/>
        </a:p>
      </dgm:t>
    </dgm:pt>
    <dgm:pt modelId="{3E7A7A84-9A69-4F92-B0C8-B96B37C860BA}" type="sibTrans" cxnId="{6A31B87A-99D3-44A5-9546-16BA1E219443}">
      <dgm:prSet/>
      <dgm:spPr/>
      <dgm:t>
        <a:bodyPr/>
        <a:lstStyle/>
        <a:p>
          <a:endParaRPr lang="el-GR"/>
        </a:p>
      </dgm:t>
    </dgm:pt>
    <dgm:pt modelId="{6E3F46AE-D2ED-43BB-826F-95095DFBA2A5}">
      <dgm:prSet phldrT="[Κείμενο]"/>
      <dgm:spPr/>
      <dgm:t>
        <a:bodyPr/>
        <a:lstStyle/>
        <a:p>
          <a:r>
            <a:rPr lang="el-GR" dirty="0" smtClean="0"/>
            <a:t>Ρυθμίσεις </a:t>
          </a:r>
          <a:r>
            <a:rPr lang="en-US" dirty="0" smtClean="0"/>
            <a:t>Router</a:t>
          </a:r>
          <a:endParaRPr lang="el-GR" dirty="0"/>
        </a:p>
      </dgm:t>
    </dgm:pt>
    <dgm:pt modelId="{F22745EE-1928-4565-8DAF-6BCA54786000}" type="parTrans" cxnId="{80EFDC00-6BBD-4027-9441-53A602647261}">
      <dgm:prSet/>
      <dgm:spPr/>
      <dgm:t>
        <a:bodyPr/>
        <a:lstStyle/>
        <a:p>
          <a:endParaRPr lang="el-GR"/>
        </a:p>
      </dgm:t>
    </dgm:pt>
    <dgm:pt modelId="{919D50DD-302C-4D22-8452-C5B765D37CDA}" type="sibTrans" cxnId="{80EFDC00-6BBD-4027-9441-53A602647261}">
      <dgm:prSet/>
      <dgm:spPr/>
      <dgm:t>
        <a:bodyPr/>
        <a:lstStyle/>
        <a:p>
          <a:endParaRPr lang="el-GR"/>
        </a:p>
      </dgm:t>
    </dgm:pt>
    <dgm:pt modelId="{967C5CE5-3140-4FBE-A54B-0ABA0233243F}">
      <dgm:prSet phldrT="[Κείμενο]"/>
      <dgm:spPr/>
      <dgm:t>
        <a:bodyPr/>
        <a:lstStyle/>
        <a:p>
          <a:r>
            <a:rPr lang="en-US" dirty="0" smtClean="0"/>
            <a:t>ISP</a:t>
          </a:r>
          <a:endParaRPr lang="el-GR" dirty="0"/>
        </a:p>
      </dgm:t>
    </dgm:pt>
    <dgm:pt modelId="{FEEDB9B1-AA12-4D4C-AF14-448062567306}" type="parTrans" cxnId="{BE687F3C-C5C6-45BF-9F63-953064069B68}">
      <dgm:prSet/>
      <dgm:spPr/>
      <dgm:t>
        <a:bodyPr/>
        <a:lstStyle/>
        <a:p>
          <a:endParaRPr lang="el-GR"/>
        </a:p>
      </dgm:t>
    </dgm:pt>
    <dgm:pt modelId="{4223E788-D36A-45DD-9D34-E5D22C49451B}" type="sibTrans" cxnId="{BE687F3C-C5C6-45BF-9F63-953064069B68}">
      <dgm:prSet/>
      <dgm:spPr/>
      <dgm:t>
        <a:bodyPr/>
        <a:lstStyle/>
        <a:p>
          <a:endParaRPr lang="el-GR"/>
        </a:p>
      </dgm:t>
    </dgm:pt>
    <dgm:pt modelId="{78C3D7DF-0F97-4A64-8B3C-FB6EE0132B9D}">
      <dgm:prSet phldrT="[Κείμενο]"/>
      <dgm:spPr/>
      <dgm:t>
        <a:bodyPr/>
        <a:lstStyle/>
        <a:p>
          <a:r>
            <a:rPr lang="el-GR" dirty="0" smtClean="0"/>
            <a:t>Ασφάλεια σε επίπεδο </a:t>
          </a:r>
          <a:r>
            <a:rPr lang="el-GR" dirty="0" err="1" smtClean="0"/>
            <a:t>Παρόχου</a:t>
          </a:r>
          <a:endParaRPr lang="el-GR" dirty="0"/>
        </a:p>
      </dgm:t>
    </dgm:pt>
    <dgm:pt modelId="{C3AFC2B1-0DC9-4B37-9AAE-04B79373F018}" type="parTrans" cxnId="{2EFB735A-1D57-458B-9033-9052D2D9A9B9}">
      <dgm:prSet/>
      <dgm:spPr/>
      <dgm:t>
        <a:bodyPr/>
        <a:lstStyle/>
        <a:p>
          <a:endParaRPr lang="el-GR"/>
        </a:p>
      </dgm:t>
    </dgm:pt>
    <dgm:pt modelId="{B8087773-0DE5-49ED-87E5-16908BDF34E3}" type="sibTrans" cxnId="{2EFB735A-1D57-458B-9033-9052D2D9A9B9}">
      <dgm:prSet/>
      <dgm:spPr/>
      <dgm:t>
        <a:bodyPr/>
        <a:lstStyle/>
        <a:p>
          <a:endParaRPr lang="el-GR"/>
        </a:p>
      </dgm:t>
    </dgm:pt>
    <dgm:pt modelId="{4A62778A-9E80-485B-AA60-92F357ED49CA}">
      <dgm:prSet custT="1"/>
      <dgm:spPr/>
      <dgm:t>
        <a:bodyPr/>
        <a:lstStyle/>
        <a:p>
          <a:r>
            <a:rPr lang="en-US" sz="1400" b="1" dirty="0" smtClean="0"/>
            <a:t>Antivirus-firewall</a:t>
          </a:r>
          <a:endParaRPr lang="el-GR" sz="1400" b="1" dirty="0"/>
        </a:p>
      </dgm:t>
    </dgm:pt>
    <dgm:pt modelId="{A5D49B2D-FDB8-4D26-AC07-E2316FED289D}" type="parTrans" cxnId="{0BC5BBEF-A24D-455E-B212-9BD6CF0969F0}">
      <dgm:prSet/>
      <dgm:spPr/>
      <dgm:t>
        <a:bodyPr/>
        <a:lstStyle/>
        <a:p>
          <a:endParaRPr lang="el-GR"/>
        </a:p>
      </dgm:t>
    </dgm:pt>
    <dgm:pt modelId="{C5B70207-F7C7-4BB9-AE51-9D1B76D0868B}" type="sibTrans" cxnId="{0BC5BBEF-A24D-455E-B212-9BD6CF0969F0}">
      <dgm:prSet/>
      <dgm:spPr/>
      <dgm:t>
        <a:bodyPr/>
        <a:lstStyle/>
        <a:p>
          <a:endParaRPr lang="el-GR"/>
        </a:p>
      </dgm:t>
    </dgm:pt>
    <dgm:pt modelId="{97B0E07A-BA72-4ABB-A3FB-C7EA03EB41DE}">
      <dgm:prSet/>
      <dgm:spPr/>
      <dgm:t>
        <a:bodyPr/>
        <a:lstStyle/>
        <a:p>
          <a:endParaRPr lang="el-GR" dirty="0"/>
        </a:p>
      </dgm:t>
    </dgm:pt>
    <dgm:pt modelId="{F9521EBD-83B2-4A04-B7F4-393924C8BE8E}" type="parTrans" cxnId="{4B2FE54D-1145-4C80-8B39-4064B6F85007}">
      <dgm:prSet/>
      <dgm:spPr/>
      <dgm:t>
        <a:bodyPr/>
        <a:lstStyle/>
        <a:p>
          <a:endParaRPr lang="el-GR"/>
        </a:p>
      </dgm:t>
    </dgm:pt>
    <dgm:pt modelId="{02ACF13D-BBC5-4FD5-89B2-6FAA67B80A36}" type="sibTrans" cxnId="{4B2FE54D-1145-4C80-8B39-4064B6F85007}">
      <dgm:prSet/>
      <dgm:spPr/>
      <dgm:t>
        <a:bodyPr/>
        <a:lstStyle/>
        <a:p>
          <a:endParaRPr lang="el-GR"/>
        </a:p>
      </dgm:t>
    </dgm:pt>
    <dgm:pt modelId="{B54260E0-5780-44EC-94F4-A347CCE62F77}">
      <dgm:prSet/>
      <dgm:spPr/>
      <dgm:t>
        <a:bodyPr/>
        <a:lstStyle/>
        <a:p>
          <a:r>
            <a:rPr lang="el-GR" dirty="0" smtClean="0"/>
            <a:t>Ασφάλεια Επίπεδο Υπολογιστή</a:t>
          </a:r>
          <a:endParaRPr lang="el-GR" dirty="0"/>
        </a:p>
      </dgm:t>
    </dgm:pt>
    <dgm:pt modelId="{977C87C8-A262-4D73-9CCF-A61DC82D76CB}" type="parTrans" cxnId="{270E5ABB-DB65-4E87-ABFF-7E883ECE7A7B}">
      <dgm:prSet/>
      <dgm:spPr/>
      <dgm:t>
        <a:bodyPr/>
        <a:lstStyle/>
        <a:p>
          <a:endParaRPr lang="el-GR"/>
        </a:p>
      </dgm:t>
    </dgm:pt>
    <dgm:pt modelId="{2D973367-DF66-47A8-82CD-97E9C4229943}" type="sibTrans" cxnId="{270E5ABB-DB65-4E87-ABFF-7E883ECE7A7B}">
      <dgm:prSet/>
      <dgm:spPr/>
      <dgm:t>
        <a:bodyPr/>
        <a:lstStyle/>
        <a:p>
          <a:endParaRPr lang="el-GR"/>
        </a:p>
      </dgm:t>
    </dgm:pt>
    <dgm:pt modelId="{2B0F4CFA-C8AC-49F0-B657-BB8877ACE051}" type="pres">
      <dgm:prSet presAssocID="{BC563141-6694-4388-9256-18BA1F9D4C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2850559-E931-47C1-B17C-40A9491B5033}" type="pres">
      <dgm:prSet presAssocID="{301BF8E4-0A85-4437-B438-AF2853F015B8}" presName="composite" presStyleCnt="0"/>
      <dgm:spPr/>
    </dgm:pt>
    <dgm:pt modelId="{C82089AD-1662-4884-8543-7E6157FA5608}" type="pres">
      <dgm:prSet presAssocID="{301BF8E4-0A85-4437-B438-AF2853F015B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2ECC4F-CC13-4B65-ACC6-B278D78E6F55}" type="pres">
      <dgm:prSet presAssocID="{301BF8E4-0A85-4437-B438-AF2853F015B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84B99F-6FA6-460E-9E6E-1E020966B1B1}" type="pres">
      <dgm:prSet presAssocID="{2070F691-241A-485B-9F05-587A21827422}" presName="sp" presStyleCnt="0"/>
      <dgm:spPr/>
    </dgm:pt>
    <dgm:pt modelId="{506380FB-32B2-4EC4-81AE-120867492EC0}" type="pres">
      <dgm:prSet presAssocID="{4A62778A-9E80-485B-AA60-92F357ED49CA}" presName="composite" presStyleCnt="0"/>
      <dgm:spPr/>
    </dgm:pt>
    <dgm:pt modelId="{3F0BD6E9-A303-408B-86D3-BA339D711B91}" type="pres">
      <dgm:prSet presAssocID="{4A62778A-9E80-485B-AA60-92F357ED49C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7FAAB0-A1B9-4CF6-87CD-64ECD58500AB}" type="pres">
      <dgm:prSet presAssocID="{4A62778A-9E80-485B-AA60-92F357ED49C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971619-7B91-4F8A-996F-CAA96D66001B}" type="pres">
      <dgm:prSet presAssocID="{C5B70207-F7C7-4BB9-AE51-9D1B76D0868B}" presName="sp" presStyleCnt="0"/>
      <dgm:spPr/>
    </dgm:pt>
    <dgm:pt modelId="{E30611F5-0D56-4AF9-AF1D-944913AE5492}" type="pres">
      <dgm:prSet presAssocID="{A33AF860-44C0-472D-B3C2-CC19DDC4D99C}" presName="composite" presStyleCnt="0"/>
      <dgm:spPr/>
    </dgm:pt>
    <dgm:pt modelId="{9A91C5FD-D193-4DB6-A246-41FA679C9DAD}" type="pres">
      <dgm:prSet presAssocID="{A33AF860-44C0-472D-B3C2-CC19DDC4D99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5668FB-3073-4E3A-9EAC-8EC2CB58EB4C}" type="pres">
      <dgm:prSet presAssocID="{A33AF860-44C0-472D-B3C2-CC19DDC4D99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CE4BCD-0BB0-44DE-94DA-900B0EE47958}" type="pres">
      <dgm:prSet presAssocID="{3E7A7A84-9A69-4F92-B0C8-B96B37C860BA}" presName="sp" presStyleCnt="0"/>
      <dgm:spPr/>
    </dgm:pt>
    <dgm:pt modelId="{97CB2412-411C-4906-B843-1E1226168B20}" type="pres">
      <dgm:prSet presAssocID="{967C5CE5-3140-4FBE-A54B-0ABA0233243F}" presName="composite" presStyleCnt="0"/>
      <dgm:spPr/>
    </dgm:pt>
    <dgm:pt modelId="{245C640E-08C4-4F7B-8B15-3113D133E6C3}" type="pres">
      <dgm:prSet presAssocID="{967C5CE5-3140-4FBE-A54B-0ABA0233243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FD68CE-56F2-4BB2-80F4-5C8FE8028076}" type="pres">
      <dgm:prSet presAssocID="{967C5CE5-3140-4FBE-A54B-0ABA0233243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839A601-B110-4381-B5C0-39FB314D261D}" type="presOf" srcId="{97B0E07A-BA72-4ABB-A3FB-C7EA03EB41DE}" destId="{917FAAB0-A1B9-4CF6-87CD-64ECD58500AB}" srcOrd="0" destOrd="0" presId="urn:microsoft.com/office/officeart/2005/8/layout/chevron2"/>
    <dgm:cxn modelId="{514328DB-5A16-4E6A-BF12-F7FB764AA141}" type="presOf" srcId="{78C3D7DF-0F97-4A64-8B3C-FB6EE0132B9D}" destId="{D9FD68CE-56F2-4BB2-80F4-5C8FE8028076}" srcOrd="0" destOrd="0" presId="urn:microsoft.com/office/officeart/2005/8/layout/chevron2"/>
    <dgm:cxn modelId="{0BC5BBEF-A24D-455E-B212-9BD6CF0969F0}" srcId="{BC563141-6694-4388-9256-18BA1F9D4C0F}" destId="{4A62778A-9E80-485B-AA60-92F357ED49CA}" srcOrd="1" destOrd="0" parTransId="{A5D49B2D-FDB8-4D26-AC07-E2316FED289D}" sibTransId="{C5B70207-F7C7-4BB9-AE51-9D1B76D0868B}"/>
    <dgm:cxn modelId="{B4D23DF3-90DB-4271-B180-5480AD2BD3C4}" type="presOf" srcId="{8189772C-5995-47BF-B19C-96FF5B82FA65}" destId="{C92ECC4F-CC13-4B65-ACC6-B278D78E6F55}" srcOrd="0" destOrd="0" presId="urn:microsoft.com/office/officeart/2005/8/layout/chevron2"/>
    <dgm:cxn modelId="{BE687F3C-C5C6-45BF-9F63-953064069B68}" srcId="{BC563141-6694-4388-9256-18BA1F9D4C0F}" destId="{967C5CE5-3140-4FBE-A54B-0ABA0233243F}" srcOrd="3" destOrd="0" parTransId="{FEEDB9B1-AA12-4D4C-AF14-448062567306}" sibTransId="{4223E788-D36A-45DD-9D34-E5D22C49451B}"/>
    <dgm:cxn modelId="{C0D5557F-1790-40FE-B584-6FC2E917DCC4}" type="presOf" srcId="{6E3F46AE-D2ED-43BB-826F-95095DFBA2A5}" destId="{F25668FB-3073-4E3A-9EAC-8EC2CB58EB4C}" srcOrd="0" destOrd="0" presId="urn:microsoft.com/office/officeart/2005/8/layout/chevron2"/>
    <dgm:cxn modelId="{2EFB735A-1D57-458B-9033-9052D2D9A9B9}" srcId="{967C5CE5-3140-4FBE-A54B-0ABA0233243F}" destId="{78C3D7DF-0F97-4A64-8B3C-FB6EE0132B9D}" srcOrd="0" destOrd="0" parTransId="{C3AFC2B1-0DC9-4B37-9AAE-04B79373F018}" sibTransId="{B8087773-0DE5-49ED-87E5-16908BDF34E3}"/>
    <dgm:cxn modelId="{F33DEAF0-D53D-4A82-A716-F1DB595B3E21}" type="presOf" srcId="{A33AF860-44C0-472D-B3C2-CC19DDC4D99C}" destId="{9A91C5FD-D193-4DB6-A246-41FA679C9DAD}" srcOrd="0" destOrd="0" presId="urn:microsoft.com/office/officeart/2005/8/layout/chevron2"/>
    <dgm:cxn modelId="{80EFDC00-6BBD-4027-9441-53A602647261}" srcId="{A33AF860-44C0-472D-B3C2-CC19DDC4D99C}" destId="{6E3F46AE-D2ED-43BB-826F-95095DFBA2A5}" srcOrd="0" destOrd="0" parTransId="{F22745EE-1928-4565-8DAF-6BCA54786000}" sibTransId="{919D50DD-302C-4D22-8452-C5B765D37CDA}"/>
    <dgm:cxn modelId="{3242D489-57E0-41E2-88F4-E576AD8D7C10}" srcId="{301BF8E4-0A85-4437-B438-AF2853F015B8}" destId="{8189772C-5995-47BF-B19C-96FF5B82FA65}" srcOrd="0" destOrd="0" parTransId="{BF23747B-53B0-4EEE-9B26-ADE84F417745}" sibTransId="{F6DC7FBD-0D1D-4D9F-B3D1-5B209D3FC36E}"/>
    <dgm:cxn modelId="{892A752F-0DC4-4310-A445-11B602EE5220}" type="presOf" srcId="{B54260E0-5780-44EC-94F4-A347CCE62F77}" destId="{917FAAB0-A1B9-4CF6-87CD-64ECD58500AB}" srcOrd="0" destOrd="1" presId="urn:microsoft.com/office/officeart/2005/8/layout/chevron2"/>
    <dgm:cxn modelId="{4B2FE54D-1145-4C80-8B39-4064B6F85007}" srcId="{4A62778A-9E80-485B-AA60-92F357ED49CA}" destId="{97B0E07A-BA72-4ABB-A3FB-C7EA03EB41DE}" srcOrd="0" destOrd="0" parTransId="{F9521EBD-83B2-4A04-B7F4-393924C8BE8E}" sibTransId="{02ACF13D-BBC5-4FD5-89B2-6FAA67B80A36}"/>
    <dgm:cxn modelId="{70118717-DEFB-43C5-A5AD-2A4F43E94837}" type="presOf" srcId="{301BF8E4-0A85-4437-B438-AF2853F015B8}" destId="{C82089AD-1662-4884-8543-7E6157FA5608}" srcOrd="0" destOrd="0" presId="urn:microsoft.com/office/officeart/2005/8/layout/chevron2"/>
    <dgm:cxn modelId="{BE7856C7-49C2-495F-BDEB-329F934EC38A}" srcId="{BC563141-6694-4388-9256-18BA1F9D4C0F}" destId="{301BF8E4-0A85-4437-B438-AF2853F015B8}" srcOrd="0" destOrd="0" parTransId="{A45F9F40-0528-45CC-9BF9-FC5C55F0507A}" sibTransId="{2070F691-241A-485B-9F05-587A21827422}"/>
    <dgm:cxn modelId="{C36BA442-1858-4AF6-9A00-6E008D525528}" type="presOf" srcId="{967C5CE5-3140-4FBE-A54B-0ABA0233243F}" destId="{245C640E-08C4-4F7B-8B15-3113D133E6C3}" srcOrd="0" destOrd="0" presId="urn:microsoft.com/office/officeart/2005/8/layout/chevron2"/>
    <dgm:cxn modelId="{6A31B87A-99D3-44A5-9546-16BA1E219443}" srcId="{BC563141-6694-4388-9256-18BA1F9D4C0F}" destId="{A33AF860-44C0-472D-B3C2-CC19DDC4D99C}" srcOrd="2" destOrd="0" parTransId="{F29516CF-B1B0-4168-891B-AC536D51B075}" sibTransId="{3E7A7A84-9A69-4F92-B0C8-B96B37C860BA}"/>
    <dgm:cxn modelId="{DF81A1CB-5F6C-49A9-854F-BEF90C21330D}" type="presOf" srcId="{4A62778A-9E80-485B-AA60-92F357ED49CA}" destId="{3F0BD6E9-A303-408B-86D3-BA339D711B91}" srcOrd="0" destOrd="0" presId="urn:microsoft.com/office/officeart/2005/8/layout/chevron2"/>
    <dgm:cxn modelId="{270E5ABB-DB65-4E87-ABFF-7E883ECE7A7B}" srcId="{4A62778A-9E80-485B-AA60-92F357ED49CA}" destId="{B54260E0-5780-44EC-94F4-A347CCE62F77}" srcOrd="1" destOrd="0" parTransId="{977C87C8-A262-4D73-9CCF-A61DC82D76CB}" sibTransId="{2D973367-DF66-47A8-82CD-97E9C4229943}"/>
    <dgm:cxn modelId="{1D6FC174-319C-4FC6-890A-2178870C6313}" type="presOf" srcId="{BC563141-6694-4388-9256-18BA1F9D4C0F}" destId="{2B0F4CFA-C8AC-49F0-B657-BB8877ACE051}" srcOrd="0" destOrd="0" presId="urn:microsoft.com/office/officeart/2005/8/layout/chevron2"/>
    <dgm:cxn modelId="{69BD0320-1166-47CF-9EB4-1E784F9EDFF0}" type="presParOf" srcId="{2B0F4CFA-C8AC-49F0-B657-BB8877ACE051}" destId="{52850559-E931-47C1-B17C-40A9491B5033}" srcOrd="0" destOrd="0" presId="urn:microsoft.com/office/officeart/2005/8/layout/chevron2"/>
    <dgm:cxn modelId="{C5832007-BC8F-40B6-9DF6-AFCAD61F7EA1}" type="presParOf" srcId="{52850559-E931-47C1-B17C-40A9491B5033}" destId="{C82089AD-1662-4884-8543-7E6157FA5608}" srcOrd="0" destOrd="0" presId="urn:microsoft.com/office/officeart/2005/8/layout/chevron2"/>
    <dgm:cxn modelId="{9E72B0EE-2CDB-41EC-AE29-22276BCD827D}" type="presParOf" srcId="{52850559-E931-47C1-B17C-40A9491B5033}" destId="{C92ECC4F-CC13-4B65-ACC6-B278D78E6F55}" srcOrd="1" destOrd="0" presId="urn:microsoft.com/office/officeart/2005/8/layout/chevron2"/>
    <dgm:cxn modelId="{73A56816-EF94-4717-A74F-C454F891857C}" type="presParOf" srcId="{2B0F4CFA-C8AC-49F0-B657-BB8877ACE051}" destId="{DC84B99F-6FA6-460E-9E6E-1E020966B1B1}" srcOrd="1" destOrd="0" presId="urn:microsoft.com/office/officeart/2005/8/layout/chevron2"/>
    <dgm:cxn modelId="{A25841DF-E395-488C-9DB0-5AA79605AD4E}" type="presParOf" srcId="{2B0F4CFA-C8AC-49F0-B657-BB8877ACE051}" destId="{506380FB-32B2-4EC4-81AE-120867492EC0}" srcOrd="2" destOrd="0" presId="urn:microsoft.com/office/officeart/2005/8/layout/chevron2"/>
    <dgm:cxn modelId="{1AA934E3-777B-4408-B846-026F15CBF568}" type="presParOf" srcId="{506380FB-32B2-4EC4-81AE-120867492EC0}" destId="{3F0BD6E9-A303-408B-86D3-BA339D711B91}" srcOrd="0" destOrd="0" presId="urn:microsoft.com/office/officeart/2005/8/layout/chevron2"/>
    <dgm:cxn modelId="{D535D837-1286-4AB5-89EB-6F4D7D323344}" type="presParOf" srcId="{506380FB-32B2-4EC4-81AE-120867492EC0}" destId="{917FAAB0-A1B9-4CF6-87CD-64ECD58500AB}" srcOrd="1" destOrd="0" presId="urn:microsoft.com/office/officeart/2005/8/layout/chevron2"/>
    <dgm:cxn modelId="{DD465847-0FD2-4BE6-A3F8-0C7A4485F86C}" type="presParOf" srcId="{2B0F4CFA-C8AC-49F0-B657-BB8877ACE051}" destId="{20971619-7B91-4F8A-996F-CAA96D66001B}" srcOrd="3" destOrd="0" presId="urn:microsoft.com/office/officeart/2005/8/layout/chevron2"/>
    <dgm:cxn modelId="{4F6D8850-4F4F-4BF2-BAFA-40048EEAAE22}" type="presParOf" srcId="{2B0F4CFA-C8AC-49F0-B657-BB8877ACE051}" destId="{E30611F5-0D56-4AF9-AF1D-944913AE5492}" srcOrd="4" destOrd="0" presId="urn:microsoft.com/office/officeart/2005/8/layout/chevron2"/>
    <dgm:cxn modelId="{96C7064F-719C-49F0-ADF4-06C005576504}" type="presParOf" srcId="{E30611F5-0D56-4AF9-AF1D-944913AE5492}" destId="{9A91C5FD-D193-4DB6-A246-41FA679C9DAD}" srcOrd="0" destOrd="0" presId="urn:microsoft.com/office/officeart/2005/8/layout/chevron2"/>
    <dgm:cxn modelId="{38C910E2-C2FC-4C90-BFD8-B87032FB46F8}" type="presParOf" srcId="{E30611F5-0D56-4AF9-AF1D-944913AE5492}" destId="{F25668FB-3073-4E3A-9EAC-8EC2CB58EB4C}" srcOrd="1" destOrd="0" presId="urn:microsoft.com/office/officeart/2005/8/layout/chevron2"/>
    <dgm:cxn modelId="{FAA5652E-EC56-4700-A47C-59B107EC3B44}" type="presParOf" srcId="{2B0F4CFA-C8AC-49F0-B657-BB8877ACE051}" destId="{7ACE4BCD-0BB0-44DE-94DA-900B0EE47958}" srcOrd="5" destOrd="0" presId="urn:microsoft.com/office/officeart/2005/8/layout/chevron2"/>
    <dgm:cxn modelId="{78DBD9AD-8253-42A2-805C-EC37D3FFCE40}" type="presParOf" srcId="{2B0F4CFA-C8AC-49F0-B657-BB8877ACE051}" destId="{97CB2412-411C-4906-B843-1E1226168B20}" srcOrd="6" destOrd="0" presId="urn:microsoft.com/office/officeart/2005/8/layout/chevron2"/>
    <dgm:cxn modelId="{8635FDEA-E5FE-4FE8-A4A9-C414B95870E9}" type="presParOf" srcId="{97CB2412-411C-4906-B843-1E1226168B20}" destId="{245C640E-08C4-4F7B-8B15-3113D133E6C3}" srcOrd="0" destOrd="0" presId="urn:microsoft.com/office/officeart/2005/8/layout/chevron2"/>
    <dgm:cxn modelId="{CA7EC87C-8FF3-4A62-A271-9D59227501A9}" type="presParOf" srcId="{97CB2412-411C-4906-B843-1E1226168B20}" destId="{D9FD68CE-56F2-4BB2-80F4-5C8FE802807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ACC121-898F-4701-AE9D-100D73A3C5E5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5774C-93F2-4420-872D-AC394D2A75EE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kern="1200" dirty="0" smtClean="0"/>
            <a:t>Δυνατότητες</a:t>
          </a:r>
          <a:endParaRPr lang="el-GR" sz="4200" kern="1200" dirty="0"/>
        </a:p>
      </dsp:txBody>
      <dsp:txXfrm>
        <a:off x="2075383" y="0"/>
        <a:ext cx="3413760" cy="1950720"/>
      </dsp:txXfrm>
    </dsp:sp>
    <dsp:sp modelId="{641D8ED6-3E97-4105-B9B8-67970A7AFEC0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C5495-416C-401E-81E6-B0088D68F494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kern="1200" dirty="0" smtClean="0"/>
            <a:t>Κίνδυνοι</a:t>
          </a:r>
          <a:endParaRPr lang="el-GR" sz="4200" kern="1200" dirty="0"/>
        </a:p>
      </dsp:txBody>
      <dsp:txXfrm>
        <a:off x="2678887" y="2113280"/>
        <a:ext cx="3413760" cy="1950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089AD-1662-4884-8543-7E6157FA5608}">
      <dsp:nvSpPr>
        <dsp:cNvPr id="0" name=""/>
        <dsp:cNvSpPr/>
      </dsp:nvSpPr>
      <dsp:spPr>
        <a:xfrm rot="5400000">
          <a:off x="-191786" y="194385"/>
          <a:ext cx="1278579" cy="89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Browser</a:t>
          </a:r>
          <a:endParaRPr lang="el-GR" sz="1400" b="1" kern="1200" dirty="0"/>
        </a:p>
      </dsp:txBody>
      <dsp:txXfrm rot="5400000">
        <a:off x="-191786" y="194385"/>
        <a:ext cx="1278579" cy="895005"/>
      </dsp:txXfrm>
    </dsp:sp>
    <dsp:sp modelId="{C92ECC4F-CC13-4B65-ACC6-B278D78E6F55}">
      <dsp:nvSpPr>
        <dsp:cNvPr id="0" name=""/>
        <dsp:cNvSpPr/>
      </dsp:nvSpPr>
      <dsp:spPr>
        <a:xfrm rot="5400000">
          <a:off x="3740376" y="-2842772"/>
          <a:ext cx="831076" cy="652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Ασφάλεια Επίπεδο </a:t>
          </a:r>
          <a:r>
            <a:rPr lang="el-GR" sz="2300" kern="1200" dirty="0" err="1" smtClean="0"/>
            <a:t>Φυλλομετρητή</a:t>
          </a:r>
          <a:r>
            <a:rPr lang="el-GR" sz="2300" kern="1200" dirty="0" smtClean="0"/>
            <a:t>, </a:t>
          </a:r>
          <a:r>
            <a:rPr lang="en-US" sz="2300" kern="1200" dirty="0" smtClean="0"/>
            <a:t>mail client </a:t>
          </a:r>
          <a:r>
            <a:rPr lang="el-GR" sz="2300" kern="1200" dirty="0" smtClean="0"/>
            <a:t>κλπ</a:t>
          </a:r>
          <a:endParaRPr lang="el-GR" sz="2300" kern="1200" dirty="0"/>
        </a:p>
      </dsp:txBody>
      <dsp:txXfrm rot="5400000">
        <a:off x="3740376" y="-2842772"/>
        <a:ext cx="831076" cy="6521818"/>
      </dsp:txXfrm>
    </dsp:sp>
    <dsp:sp modelId="{3F0BD6E9-A303-408B-86D3-BA339D711B91}">
      <dsp:nvSpPr>
        <dsp:cNvPr id="0" name=""/>
        <dsp:cNvSpPr/>
      </dsp:nvSpPr>
      <dsp:spPr>
        <a:xfrm rot="5400000">
          <a:off x="-191786" y="1326633"/>
          <a:ext cx="1278579" cy="89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Antivirus-firewall</a:t>
          </a:r>
          <a:endParaRPr lang="el-GR" sz="1400" b="1" kern="1200" dirty="0"/>
        </a:p>
      </dsp:txBody>
      <dsp:txXfrm rot="5400000">
        <a:off x="-191786" y="1326633"/>
        <a:ext cx="1278579" cy="895005"/>
      </dsp:txXfrm>
    </dsp:sp>
    <dsp:sp modelId="{917FAAB0-A1B9-4CF6-87CD-64ECD58500AB}">
      <dsp:nvSpPr>
        <dsp:cNvPr id="0" name=""/>
        <dsp:cNvSpPr/>
      </dsp:nvSpPr>
      <dsp:spPr>
        <a:xfrm rot="5400000">
          <a:off x="3740157" y="-1710305"/>
          <a:ext cx="831513" cy="652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Ασφάλεια Επίπεδο Υπολογιστή</a:t>
          </a:r>
          <a:endParaRPr lang="el-GR" sz="2300" kern="1200" dirty="0"/>
        </a:p>
      </dsp:txBody>
      <dsp:txXfrm rot="5400000">
        <a:off x="3740157" y="-1710305"/>
        <a:ext cx="831513" cy="6521818"/>
      </dsp:txXfrm>
    </dsp:sp>
    <dsp:sp modelId="{9A91C5FD-D193-4DB6-A246-41FA679C9DAD}">
      <dsp:nvSpPr>
        <dsp:cNvPr id="0" name=""/>
        <dsp:cNvSpPr/>
      </dsp:nvSpPr>
      <dsp:spPr>
        <a:xfrm rot="5400000">
          <a:off x="-191786" y="2458880"/>
          <a:ext cx="1278579" cy="89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Router</a:t>
          </a:r>
          <a:endParaRPr lang="el-GR" sz="2400" kern="1200" dirty="0"/>
        </a:p>
      </dsp:txBody>
      <dsp:txXfrm rot="5400000">
        <a:off x="-191786" y="2458880"/>
        <a:ext cx="1278579" cy="895005"/>
      </dsp:txXfrm>
    </dsp:sp>
    <dsp:sp modelId="{F25668FB-3073-4E3A-9EAC-8EC2CB58EB4C}">
      <dsp:nvSpPr>
        <dsp:cNvPr id="0" name=""/>
        <dsp:cNvSpPr/>
      </dsp:nvSpPr>
      <dsp:spPr>
        <a:xfrm rot="5400000">
          <a:off x="3740376" y="-578276"/>
          <a:ext cx="831076" cy="652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Ρυθμίσεις </a:t>
          </a:r>
          <a:r>
            <a:rPr lang="en-US" sz="2300" kern="1200" dirty="0" smtClean="0"/>
            <a:t>Router</a:t>
          </a:r>
          <a:endParaRPr lang="el-GR" sz="2300" kern="1200" dirty="0"/>
        </a:p>
      </dsp:txBody>
      <dsp:txXfrm rot="5400000">
        <a:off x="3740376" y="-578276"/>
        <a:ext cx="831076" cy="6521818"/>
      </dsp:txXfrm>
    </dsp:sp>
    <dsp:sp modelId="{245C640E-08C4-4F7B-8B15-3113D133E6C3}">
      <dsp:nvSpPr>
        <dsp:cNvPr id="0" name=""/>
        <dsp:cNvSpPr/>
      </dsp:nvSpPr>
      <dsp:spPr>
        <a:xfrm rot="5400000">
          <a:off x="-191786" y="3591128"/>
          <a:ext cx="1278579" cy="89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ISP</a:t>
          </a:r>
          <a:endParaRPr lang="el-GR" sz="2400" kern="1200" dirty="0"/>
        </a:p>
      </dsp:txBody>
      <dsp:txXfrm rot="5400000">
        <a:off x="-191786" y="3591128"/>
        <a:ext cx="1278579" cy="895005"/>
      </dsp:txXfrm>
    </dsp:sp>
    <dsp:sp modelId="{D9FD68CE-56F2-4BB2-80F4-5C8FE8028076}">
      <dsp:nvSpPr>
        <dsp:cNvPr id="0" name=""/>
        <dsp:cNvSpPr/>
      </dsp:nvSpPr>
      <dsp:spPr>
        <a:xfrm rot="5400000">
          <a:off x="3740376" y="553971"/>
          <a:ext cx="831076" cy="652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Ασφάλεια σε επίπεδο </a:t>
          </a:r>
          <a:r>
            <a:rPr lang="el-GR" sz="2300" kern="1200" dirty="0" err="1" smtClean="0"/>
            <a:t>Παρόχου</a:t>
          </a:r>
          <a:endParaRPr lang="el-GR" sz="2300" kern="1200" dirty="0"/>
        </a:p>
      </dsp:txBody>
      <dsp:txXfrm rot="5400000">
        <a:off x="3740376" y="553971"/>
        <a:ext cx="831076" cy="6521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21E2-3011-446C-AF35-DC41D79BE7DA}" type="datetimeFigureOut">
              <a:rPr lang="el-GR" smtClean="0"/>
              <a:pPr/>
              <a:t>11/4/2022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45B9-A529-4829-BCA9-E06BFFF947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rinternet4kids.gr/" TargetMode="External"/><Relationship Id="rId2" Type="http://schemas.openxmlformats.org/officeDocument/2006/relationships/hyperlink" Target="http://www.saferinternet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lp-line.gr/" TargetMode="External"/><Relationship Id="rId4" Type="http://schemas.openxmlformats.org/officeDocument/2006/relationships/hyperlink" Target="http://www.safeline.g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1835696" y="620688"/>
            <a:ext cx="55446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Η/Υ &amp; ΔΙΑΔΙΚΤΥΟ</a:t>
            </a:r>
            <a:endParaRPr lang="el-GR" sz="4800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147565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ACC121-898F-4701-AE9D-100D73A3C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BACC121-898F-4701-AE9D-100D73A3C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B5774C-93F2-4420-872D-AC394D2A7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E8B5774C-93F2-4420-872D-AC394D2A7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1D8ED6-3E97-4105-B9B8-67970A7AF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41D8ED6-3E97-4105-B9B8-67970A7AF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C5495-416C-401E-81E6-B0088D68F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BC5C5495-416C-401E-81E6-B0088D68F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Υπολογιστή</a:t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115616" y="2060848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ΠΡΟΓΡΑΜΜΑ ΠΡΟΣΤΑΣΙΑΣ ΑΠΌ ΙΟΥΣ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ΤΟΙΧΟΣ ΠΡΟΣΤΑΣΙΑΣ </a:t>
            </a:r>
            <a:r>
              <a:rPr lang="en-US" sz="2400" dirty="0" smtClean="0"/>
              <a:t>(FIREWALL)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ΛΟΓΑΡΙΑΣΜΟΣ ΧΡΗΣΤΗ ΜΕ ΠΕΡΙΟΡΙΣΜΕΝΕΣ ΔΥΝΑΤΟΤΗΤΕΣ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ΓΟΝΙΚΟΣ ΕΛΕΓΧΟΣ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ΠΡΟΣΘΕΤΑ ΣΤΟΙΧΕΙΑ ΕΛΕΓΧΟΥ ΤΟΥ ΛΣ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ΕΝΗΜΕΡΩΣΕΙΣ ΛΣ ΚΑΙ ΠΡΟΓΡΑΜΜΑΤΩΝ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ΑΝΑΒΑΘΜΙΣΕΙΣ ΛΣ</a:t>
            </a:r>
            <a:endParaRPr lang="en-US" sz="2400" dirty="0" smtClean="0"/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ΕΙΔΙΚΑ ΠΡΟΓΡΑΜΜΑΤΑ ΕΛΕΓΧΟΥ (</a:t>
            </a:r>
            <a:r>
              <a:rPr lang="en-US" sz="2400" dirty="0" smtClean="0"/>
              <a:t>kids watch time control, watch dog, parental software, web watcher, 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Υπολογιστή</a:t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929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Υπολογιστή</a:t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36787" cy="44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Υπολογιστή</a:t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929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115616" y="2060848"/>
            <a:ext cx="7128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ΑΠΟΚΛΕΙΣΜΟΣ ΣΧΕΤΙΚΟΣ ΜΕ ΠΕΡΙΕΧΟΜΕΝΟ 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ΑΠΟΚΛΕΙΣΜΟΣ </a:t>
            </a:r>
            <a:r>
              <a:rPr lang="el-GR" sz="2400" smtClean="0"/>
              <a:t>ΣΧΕΤΙΚΟΣ ΜΕ ΛΕΞΕΙΣ</a:t>
            </a:r>
            <a:endParaRPr lang="el-GR" sz="2400" dirty="0" smtClean="0"/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ΑΠΟΚΛΕΙΣΜΟΣ ΔΙΕΥΘΥΝΣΕΩΝ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ΕΛΕΓΧΟΣ ΣΥΝΔΕΣΕΩΝ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l-GR" sz="2400" dirty="0" smtClean="0"/>
              <a:t>ΕΛΕΓΧΟΣ ΔΙΕΥΘΥΝΣΕΩΝ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704856" cy="43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46034"/>
            <a:ext cx="7128792" cy="39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043608" y="61653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FIREWALL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043608" y="61653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FIREWALL</a:t>
            </a:r>
            <a:endParaRPr lang="el-GR" sz="2000" b="1" dirty="0"/>
          </a:p>
        </p:txBody>
      </p:sp>
      <p:pic>
        <p:nvPicPr>
          <p:cNvPr id="7" name="6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043608" y="61653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PARENTAL CONTROL</a:t>
            </a:r>
            <a:endParaRPr lang="el-GR" sz="2000" b="1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6084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el-GR" dirty="0" smtClean="0"/>
              <a:t>Κίνδυνοι στο Διαδίκτυο  </a:t>
            </a:r>
            <a:br>
              <a:rPr lang="el-GR" dirty="0" smtClean="0"/>
            </a:br>
            <a:r>
              <a:rPr lang="el-GR" sz="3600" dirty="0" smtClean="0"/>
              <a:t>Προτάσεις για την Αντιμετώπισή τους</a:t>
            </a:r>
            <a:endParaRPr lang="el-GR"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683568" y="393305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Από τον </a:t>
            </a:r>
            <a:r>
              <a:rPr lang="en-US" sz="2400" dirty="0" smtClean="0"/>
              <a:t>Creeper </a:t>
            </a:r>
            <a:r>
              <a:rPr lang="el-GR" sz="2400" dirty="0" smtClean="0"/>
              <a:t>τον πρώτο ιό υπολογιστών το 1971 </a:t>
            </a:r>
          </a:p>
          <a:p>
            <a:pPr algn="ctr"/>
            <a:r>
              <a:rPr lang="el-GR" sz="2400" dirty="0" smtClean="0"/>
              <a:t>στο </a:t>
            </a:r>
            <a:r>
              <a:rPr lang="en-US" sz="2400" dirty="0" smtClean="0"/>
              <a:t>cyber bullying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ROUTER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043608" y="61653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PARENTAL CONTROL</a:t>
            </a:r>
            <a:endParaRPr lang="el-GR" sz="2000" b="1" dirty="0"/>
          </a:p>
        </p:txBody>
      </p:sp>
      <p:pic>
        <p:nvPicPr>
          <p:cNvPr id="7" name="6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l-GR" dirty="0" err="1" smtClean="0"/>
              <a:t>παρόχου</a:t>
            </a:r>
            <a:r>
              <a:rPr lang="el-GR" dirty="0" smtClean="0"/>
              <a:t> </a:t>
            </a:r>
            <a:r>
              <a:rPr lang="en-US" dirty="0" smtClean="0"/>
              <a:t>(ISP)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683568" y="2060848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/>
              <a:t>Περιορισμοί κάποιων </a:t>
            </a:r>
            <a:r>
              <a:rPr lang="el-GR" sz="3200" b="1" u="sng" dirty="0" err="1" smtClean="0"/>
              <a:t>παρόχων</a:t>
            </a:r>
            <a:r>
              <a:rPr lang="el-GR" sz="3200" b="1" u="sng" dirty="0" smtClean="0"/>
              <a:t>, όπως πχ</a:t>
            </a:r>
          </a:p>
          <a:p>
            <a:r>
              <a:rPr lang="el-GR" sz="3200" dirty="0" smtClean="0"/>
              <a:t>ΠΣΔ</a:t>
            </a:r>
          </a:p>
          <a:p>
            <a:r>
              <a:rPr lang="en-US" sz="3200" dirty="0" smtClean="0"/>
              <a:t>OTENET</a:t>
            </a:r>
            <a:endParaRPr lang="el-GR" sz="3200" dirty="0" smtClean="0"/>
          </a:p>
          <a:p>
            <a:r>
              <a:rPr lang="el-GR" sz="3200" dirty="0" smtClean="0"/>
              <a:t>κλπ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ΑΝΤΙΜΕΤΩΠΙΣΗ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http://www.saferinternet.gr/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https://saferinternet4kids.gr/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http://www.safeline.gr/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http://www.help-line.gr/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Κίνδυνοι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328592"/>
          </a:xfrm>
        </p:spPr>
        <p:txBody>
          <a:bodyPr>
            <a:noAutofit/>
          </a:bodyPr>
          <a:lstStyle/>
          <a:p>
            <a:r>
              <a:rPr lang="el-GR" sz="1800" dirty="0" smtClean="0"/>
              <a:t>Ακατάλληλο Περιεχόμενο</a:t>
            </a:r>
          </a:p>
          <a:p>
            <a:r>
              <a:rPr lang="el-GR" sz="1800" dirty="0" smtClean="0"/>
              <a:t>Ανεπιθύμητα Μηνύματα</a:t>
            </a:r>
            <a:r>
              <a:rPr lang="en-US" sz="1800" dirty="0" smtClean="0"/>
              <a:t> (spam)</a:t>
            </a:r>
            <a:endParaRPr lang="el-GR" sz="1800" dirty="0" smtClean="0"/>
          </a:p>
          <a:p>
            <a:r>
              <a:rPr lang="el-GR" sz="1800" dirty="0" smtClean="0"/>
              <a:t>Αποξένωση</a:t>
            </a:r>
          </a:p>
          <a:p>
            <a:r>
              <a:rPr lang="el-GR" sz="1800" dirty="0" smtClean="0"/>
              <a:t>Αποπλάνηση</a:t>
            </a:r>
            <a:r>
              <a:rPr lang="en-US" sz="1800" dirty="0" smtClean="0"/>
              <a:t> (grooming) </a:t>
            </a:r>
            <a:endParaRPr lang="el-GR" sz="1800" dirty="0" smtClean="0"/>
          </a:p>
          <a:p>
            <a:r>
              <a:rPr lang="el-GR" sz="1800" dirty="0" smtClean="0"/>
              <a:t>Βίαια Παιχνίδια</a:t>
            </a:r>
          </a:p>
          <a:p>
            <a:r>
              <a:rPr lang="el-GR" sz="1800" dirty="0" smtClean="0"/>
              <a:t>Εθισμός</a:t>
            </a:r>
          </a:p>
          <a:p>
            <a:r>
              <a:rPr lang="el-GR" sz="1800" dirty="0" smtClean="0"/>
              <a:t>Εκφοβισμός</a:t>
            </a:r>
            <a:r>
              <a:rPr lang="en-US" sz="1800" dirty="0" smtClean="0"/>
              <a:t> (cyber bullying) </a:t>
            </a:r>
            <a:endParaRPr lang="el-GR" sz="1800" dirty="0" smtClean="0"/>
          </a:p>
          <a:p>
            <a:r>
              <a:rPr lang="el-GR" sz="1800" dirty="0" smtClean="0"/>
              <a:t>Επιβλαβείς Συμπεριφορές</a:t>
            </a:r>
          </a:p>
          <a:p>
            <a:r>
              <a:rPr lang="el-GR" sz="1800" dirty="0" smtClean="0"/>
              <a:t>Ηλεκτρονικός Τζόγος</a:t>
            </a:r>
          </a:p>
          <a:p>
            <a:r>
              <a:rPr lang="el-GR" sz="1800" dirty="0" smtClean="0"/>
              <a:t>Ιοί</a:t>
            </a:r>
          </a:p>
          <a:p>
            <a:r>
              <a:rPr lang="el-GR" sz="1800" dirty="0" smtClean="0"/>
              <a:t>Παιδική Πορνογραφία</a:t>
            </a:r>
          </a:p>
          <a:p>
            <a:r>
              <a:rPr lang="el-GR" sz="1800" dirty="0" smtClean="0"/>
              <a:t>Παραβίαση </a:t>
            </a:r>
            <a:r>
              <a:rPr lang="el-GR" sz="1800" dirty="0" err="1" smtClean="0"/>
              <a:t>Ιδιωτικότητας</a:t>
            </a:r>
            <a:endParaRPr lang="el-GR" sz="1800" dirty="0" smtClean="0"/>
          </a:p>
          <a:p>
            <a:r>
              <a:rPr lang="el-GR" sz="1800" dirty="0" smtClean="0"/>
              <a:t>Παραπληροφόρηση</a:t>
            </a:r>
          </a:p>
          <a:p>
            <a:r>
              <a:rPr lang="el-GR" sz="1800" dirty="0" smtClean="0"/>
              <a:t>Παραποίηση της Γλώσσας</a:t>
            </a:r>
          </a:p>
          <a:p>
            <a:r>
              <a:rPr lang="el-GR" sz="1800" dirty="0" smtClean="0"/>
              <a:t>Υποκλοπή Προσωπικών Δεδομένων</a:t>
            </a:r>
            <a:r>
              <a:rPr lang="en-US" sz="1800" dirty="0" smtClean="0"/>
              <a:t> (phishing)</a:t>
            </a:r>
            <a:endParaRPr lang="el-GR" sz="1800" dirty="0" smtClean="0"/>
          </a:p>
          <a:p>
            <a:r>
              <a:rPr lang="el-GR" sz="1800" dirty="0" smtClean="0"/>
              <a:t>Φυσικές Παθήσεις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Κίνδυνοι - 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328592"/>
          </a:xfrm>
        </p:spPr>
        <p:txBody>
          <a:bodyPr>
            <a:no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</a:rPr>
              <a:t>Ακατάλληλο Περιεχόμενο</a:t>
            </a:r>
          </a:p>
          <a:p>
            <a:r>
              <a:rPr lang="el-GR" sz="1800" dirty="0" smtClean="0">
                <a:solidFill>
                  <a:srgbClr val="00B050"/>
                </a:solidFill>
              </a:rPr>
              <a:t>Ανεπιθύμητα Μηνύματα</a:t>
            </a:r>
            <a:r>
              <a:rPr lang="en-US" sz="1800" dirty="0" smtClean="0">
                <a:solidFill>
                  <a:srgbClr val="00B050"/>
                </a:solidFill>
              </a:rPr>
              <a:t> (spam)</a:t>
            </a:r>
            <a:endParaRPr lang="el-GR" sz="1800" dirty="0" smtClean="0">
              <a:solidFill>
                <a:srgbClr val="00B050"/>
              </a:solidFill>
            </a:endParaRPr>
          </a:p>
          <a:p>
            <a:r>
              <a:rPr lang="el-GR" sz="1800" dirty="0" smtClean="0">
                <a:solidFill>
                  <a:srgbClr val="FF0000"/>
                </a:solidFill>
              </a:rPr>
              <a:t>Αποξένωση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Αποπλάνηση</a:t>
            </a:r>
            <a:r>
              <a:rPr lang="en-US" sz="1800" dirty="0" smtClean="0">
                <a:solidFill>
                  <a:srgbClr val="FF0000"/>
                </a:solidFill>
              </a:rPr>
              <a:t> (grooming)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</a:rPr>
              <a:t>Βίαια Παιχνίδια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Εθισμός</a:t>
            </a:r>
          </a:p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</a:rPr>
              <a:t>Εκφοβισμός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(cyber bullying)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r>
              <a:rPr lang="el-GR" sz="1800" dirty="0" smtClean="0">
                <a:solidFill>
                  <a:srgbClr val="FF0000"/>
                </a:solidFill>
              </a:rPr>
              <a:t>Επιβλαβείς Συμπεριφορές</a:t>
            </a:r>
          </a:p>
          <a:p>
            <a:r>
              <a:rPr lang="el-GR" sz="1800" dirty="0" smtClean="0">
                <a:solidFill>
                  <a:srgbClr val="00B050"/>
                </a:solidFill>
              </a:rPr>
              <a:t>Ηλεκτρονικός Τζόγος</a:t>
            </a:r>
          </a:p>
          <a:p>
            <a:r>
              <a:rPr lang="el-GR" sz="1800" dirty="0" smtClean="0">
                <a:solidFill>
                  <a:srgbClr val="00B050"/>
                </a:solidFill>
              </a:rPr>
              <a:t>Ιοί</a:t>
            </a:r>
          </a:p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</a:rPr>
              <a:t>Παιδική Πορνογραφία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Παραβίαση </a:t>
            </a:r>
            <a:r>
              <a:rPr lang="el-GR" sz="1800" dirty="0" err="1" smtClean="0">
                <a:solidFill>
                  <a:srgbClr val="FF0000"/>
                </a:solidFill>
              </a:rPr>
              <a:t>Ιδιωτικότητας</a:t>
            </a:r>
            <a:endParaRPr lang="el-GR" sz="1800" dirty="0" smtClean="0">
              <a:solidFill>
                <a:srgbClr val="FF0000"/>
              </a:solidFill>
            </a:endParaRPr>
          </a:p>
          <a:p>
            <a:r>
              <a:rPr lang="el-GR" sz="1800" dirty="0" smtClean="0">
                <a:solidFill>
                  <a:srgbClr val="FF0000"/>
                </a:solidFill>
              </a:rPr>
              <a:t>Παραπληροφόρηση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Παραποίηση της Γλώσσας</a:t>
            </a:r>
          </a:p>
          <a:p>
            <a:r>
              <a:rPr lang="el-GR" sz="1800" dirty="0" smtClean="0">
                <a:solidFill>
                  <a:srgbClr val="00B050"/>
                </a:solidFill>
              </a:rPr>
              <a:t>Υποκλοπή Προσωπικών Δεδομένων</a:t>
            </a:r>
            <a:r>
              <a:rPr lang="en-US" sz="1800" dirty="0" smtClean="0">
                <a:solidFill>
                  <a:srgbClr val="00B050"/>
                </a:solidFill>
              </a:rPr>
              <a:t> (phishing)</a:t>
            </a:r>
            <a:endParaRPr lang="el-GR" sz="1800" dirty="0" smtClean="0">
              <a:solidFill>
                <a:srgbClr val="00B050"/>
              </a:solidFill>
            </a:endParaRPr>
          </a:p>
          <a:p>
            <a:r>
              <a:rPr lang="el-GR" sz="1800" dirty="0" smtClean="0">
                <a:solidFill>
                  <a:srgbClr val="FF0000"/>
                </a:solidFill>
              </a:rPr>
              <a:t>Φυσικές Παθήσεις</a:t>
            </a:r>
            <a:endParaRPr lang="el-G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Αντιμετώπιση με Τεχνικό Τρόπο</a:t>
            </a:r>
            <a:br>
              <a:rPr lang="el-GR" dirty="0" smtClean="0"/>
            </a:br>
            <a:r>
              <a:rPr lang="el-GR" dirty="0" smtClean="0"/>
              <a:t>Διάφορες Ρυθμίσεις</a:t>
            </a: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755576" y="1556792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l-GR" dirty="0" err="1" smtClean="0"/>
              <a:t>Φυλλομετρητή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264696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 στο </a:t>
            </a:r>
            <a:r>
              <a:rPr lang="en-US" dirty="0" smtClean="0"/>
              <a:t>Chrome – </a:t>
            </a:r>
            <a:r>
              <a:rPr lang="el-GR" dirty="0" smtClean="0"/>
              <a:t>σελ. 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l-GR" dirty="0" err="1" smtClean="0"/>
              <a:t>Φυλλομετρητή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11561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 στο </a:t>
            </a:r>
            <a:r>
              <a:rPr lang="en-US" dirty="0" smtClean="0"/>
              <a:t>Chrome – </a:t>
            </a:r>
            <a:r>
              <a:rPr lang="el-GR" dirty="0" smtClean="0"/>
              <a:t>σελ. 2</a:t>
            </a:r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272808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l-GR" dirty="0" err="1" smtClean="0"/>
              <a:t>Φυλλομετρητή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11561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 στο </a:t>
            </a:r>
            <a:r>
              <a:rPr lang="en-US" dirty="0" smtClean="0"/>
              <a:t>Chrome – </a:t>
            </a:r>
            <a:r>
              <a:rPr lang="el-GR" dirty="0" smtClean="0"/>
              <a:t>σελ. 3</a:t>
            </a:r>
            <a:endParaRPr lang="el-GR" dirty="0"/>
          </a:p>
        </p:txBody>
      </p:sp>
      <p:pic>
        <p:nvPicPr>
          <p:cNvPr id="7" name="6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168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Επίπεδο </a:t>
            </a:r>
            <a:r>
              <a:rPr lang="en-US" dirty="0" smtClean="0"/>
              <a:t>mail client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Ρυθμίσεις – περιορισμοί ασφαλείας</a:t>
            </a:r>
            <a:endParaRPr lang="el-GR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403648" y="2348880"/>
            <a:ext cx="633670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solidFill>
                  <a:srgbClr val="FFFF00"/>
                </a:solidFill>
              </a:rPr>
              <a:t>ΣΥΧΝΗ ΑΛΛΑΓΗ ΤΟΥ ΚΩΔΙΚΟΥ </a:t>
            </a:r>
            <a:r>
              <a:rPr lang="en-US" sz="5400" dirty="0" smtClean="0">
                <a:solidFill>
                  <a:srgbClr val="FFFF00"/>
                </a:solidFill>
              </a:rPr>
              <a:t>PASSWORD</a:t>
            </a:r>
            <a:endParaRPr lang="el-GR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283</Words>
  <Application>Microsoft Office PowerPoint</Application>
  <PresentationFormat>Προβολή στην οθόνη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Διαφάνεια 1</vt:lpstr>
      <vt:lpstr>Κίνδυνοι στο Διαδίκτυο   Προτάσεις για την Αντιμετώπισή τους</vt:lpstr>
      <vt:lpstr>Κίνδυνοι</vt:lpstr>
      <vt:lpstr>Κίνδυνοι - Αντιμετώπιση</vt:lpstr>
      <vt:lpstr>Αντιμετώπιση με Τεχνικό Τρόπο Διάφορες Ρυθμίσεις</vt:lpstr>
      <vt:lpstr>Επίπεδο Φυλλομετρητή Ρυθμίσεις – περιορισμοί ασφαλείας</vt:lpstr>
      <vt:lpstr>Επίπεδο Φυλλομετρητή Ρυθμίσεις – περιορισμοί ασφαλείας</vt:lpstr>
      <vt:lpstr>Επίπεδο Φυλλομετρητή Ρυθμίσεις – περιορισμοί ασφαλείας</vt:lpstr>
      <vt:lpstr>Επίπεδο mail client Ρυθμίσεις – περιορισμοί ασφαλείας</vt:lpstr>
      <vt:lpstr>Επίπεδο Υπολογιστή Ρυθμίσεις – περιορισμοί ασφαλείας</vt:lpstr>
      <vt:lpstr>Επίπεδο Υπολογιστή Ρυθμίσεις – περιορισμοί ασφαλείας</vt:lpstr>
      <vt:lpstr>Επίπεδο Υπολογιστή Ρυθμίσεις – περιορισμοί ασφαλείας</vt:lpstr>
      <vt:lpstr>Επίπεδο Υπολογιστή Ρυθμίσεις – περιορισμοί ασφαλείας</vt:lpstr>
      <vt:lpstr>Επίπεδο ROUTER Ρυθμίσεις – περιορισμοί ασφαλείας</vt:lpstr>
      <vt:lpstr>Επίπεδο ROUTER Ρυθμίσεις – περιορισμοί ασφαλείας</vt:lpstr>
      <vt:lpstr>Επίπεδο ROUTER Ρυθμίσεις – περιορισμοί ασφαλείας</vt:lpstr>
      <vt:lpstr>Επίπεδο ROUTER Ρυθμίσεις – περιορισμοί ασφαλείας</vt:lpstr>
      <vt:lpstr>Επίπεδο ROUTER Ρυθμίσεις – περιορισμοί ασφαλείας</vt:lpstr>
      <vt:lpstr>Επίπεδο ROUTER Ρυθμίσεις – περιορισμοί ασφαλείας</vt:lpstr>
      <vt:lpstr>Επίπεδο ROUTER Ρυθμίσεις – περιορισμοί ασφαλείας</vt:lpstr>
      <vt:lpstr>Επίπεδο παρόχου (ISP)  Ρυθμίσεις – περιορισμοί ασφαλείας</vt:lpstr>
      <vt:lpstr>ΑΝΤΙΜΕΤΩΠΙΣΗ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geomad</dc:creator>
  <cp:lastModifiedBy>USER</cp:lastModifiedBy>
  <cp:revision>34</cp:revision>
  <dcterms:created xsi:type="dcterms:W3CDTF">2018-12-08T15:49:53Z</dcterms:created>
  <dcterms:modified xsi:type="dcterms:W3CDTF">2022-04-11T09:28:03Z</dcterms:modified>
</cp:coreProperties>
</file>