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44909C-8583-48AE-9737-CF9DB1EA179F}" type="datetimeFigureOut">
              <a:rPr lang="el-GR" smtClean="0"/>
              <a:pPr/>
              <a:t>21/1/2025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68AD6A-6B5C-490C-9F9F-59799A88D60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ιστορία του Πολυτεχνείου μέσα από την έρευνα των παιδιών….</a:t>
            </a:r>
          </a:p>
        </p:txBody>
      </p:sp>
      <p:pic>
        <p:nvPicPr>
          <p:cNvPr id="5" name="Google Shape;79;p1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15616" y="2636912"/>
            <a:ext cx="6942075" cy="33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Ομ 1">
            <a:hlinkClick r:id="" action="ppaction://media"/>
            <a:extLst>
              <a:ext uri="{FF2B5EF4-FFF2-40B4-BE49-F238E27FC236}">
                <a16:creationId xmlns:a16="http://schemas.microsoft.com/office/drawing/2014/main" id="{70C9A817-E642-2BAE-2F27-259997D98D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el-GR" sz="2800" dirty="0"/>
              <a:t>«Ψωμί-</a:t>
            </a:r>
            <a:r>
              <a:rPr lang="el-GR" sz="2800" dirty="0" err="1"/>
              <a:t>Παιδεί</a:t>
            </a:r>
            <a:r>
              <a:rPr lang="el-GR" sz="2800" dirty="0"/>
              <a:t>α- Ελευθερία»</a:t>
            </a:r>
            <a:br>
              <a:rPr lang="el-GR" sz="2800" dirty="0"/>
            </a:br>
            <a:r>
              <a:rPr lang="el-GR" sz="2800" dirty="0"/>
              <a:t>Χαρά για την Δημοκρατία!</a:t>
            </a:r>
          </a:p>
        </p:txBody>
      </p:sp>
      <p:pic>
        <p:nvPicPr>
          <p:cNvPr id="4" name="Google Shape;136;p23"/>
          <p:cNvPicPr preferRelativeResize="0">
            <a:picLocks noGr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908" y="1484784"/>
            <a:ext cx="5936088" cy="479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Ομ10">
            <a:hlinkClick r:id="" action="ppaction://media"/>
            <a:extLst>
              <a:ext uri="{FF2B5EF4-FFF2-40B4-BE49-F238E27FC236}">
                <a16:creationId xmlns:a16="http://schemas.microsoft.com/office/drawing/2014/main" id="{53231A67-04DB-6611-EB2D-7FDAEE792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39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Γ’ τάξη δημοτικού σχολείου </a:t>
            </a:r>
            <a:r>
              <a:rPr lang="el-GR" dirty="0" err="1"/>
              <a:t>Νεροκούρου</a:t>
            </a:r>
            <a:endParaRPr lang="el-GR" dirty="0"/>
          </a:p>
          <a:p>
            <a:r>
              <a:rPr lang="el-GR" dirty="0"/>
              <a:t>Νηπιαγωγείο </a:t>
            </a:r>
            <a:r>
              <a:rPr lang="el-GR" dirty="0" err="1"/>
              <a:t>Νεροκούρου</a:t>
            </a:r>
            <a:endParaRPr lang="el-GR" dirty="0"/>
          </a:p>
          <a:p>
            <a:r>
              <a:rPr lang="en-US" dirty="0" err="1"/>
              <a:t>Kinderela</a:t>
            </a:r>
            <a:r>
              <a:rPr lang="en-US" dirty="0"/>
              <a:t>, </a:t>
            </a:r>
            <a:r>
              <a:rPr lang="el-GR" dirty="0"/>
              <a:t>στίχοι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Όταν η διχόνοια γέμισε τον κόσμο…</a:t>
            </a:r>
          </a:p>
        </p:txBody>
      </p:sp>
      <p:pic>
        <p:nvPicPr>
          <p:cNvPr id="6" name="Google Shape;85;p15"/>
          <p:cNvPicPr preferRelativeResize="0">
            <a:picLocks noGrp="1"/>
          </p:cNvPicPr>
          <p:nvPr>
            <p:ph sz="quarter" idx="1"/>
          </p:nvPr>
        </p:nvPicPr>
        <p:blipFill>
          <a:blip r:embed="rId4" cstate="print">
            <a:alphaModFix/>
          </a:blip>
          <a:stretch>
            <a:fillRect/>
          </a:stretch>
        </p:blipFill>
        <p:spPr>
          <a:xfrm rot="-5400000">
            <a:off x="2447765" y="584683"/>
            <a:ext cx="4392488" cy="662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Ομ2">
            <a:hlinkClick r:id="" action="ppaction://media"/>
            <a:extLst>
              <a:ext uri="{FF2B5EF4-FFF2-40B4-BE49-F238E27FC236}">
                <a16:creationId xmlns:a16="http://schemas.microsoft.com/office/drawing/2014/main" id="{C5897DC8-00B2-4107-8991-C8DCD37C5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Βρήκε παρέα το μίσος και το θυμό!</a:t>
            </a:r>
          </a:p>
        </p:txBody>
      </p:sp>
      <p:pic>
        <p:nvPicPr>
          <p:cNvPr id="4" name="Google Shape;91;p16"/>
          <p:cNvPicPr preferRelativeResize="0">
            <a:picLocks noGrp="1"/>
          </p:cNvPicPr>
          <p:nvPr>
            <p:ph sz="quarter" idx="1"/>
          </p:nvPr>
        </p:nvPicPr>
        <p:blipFill>
          <a:blip r:embed="rId4" cstate="print">
            <a:alphaModFix/>
          </a:blip>
          <a:stretch>
            <a:fillRect/>
          </a:stretch>
        </p:blipFill>
        <p:spPr>
          <a:xfrm rot="-5400000">
            <a:off x="2325057" y="707391"/>
            <a:ext cx="4421878" cy="669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Ομ3">
            <a:hlinkClick r:id="" action="ppaction://media"/>
            <a:extLst>
              <a:ext uri="{FF2B5EF4-FFF2-40B4-BE49-F238E27FC236}">
                <a16:creationId xmlns:a16="http://schemas.microsoft.com/office/drawing/2014/main" id="{D5AC105F-CD32-51FB-93BC-6765BE484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 αρχηγό τους την κυρία Δικτατορία</a:t>
            </a:r>
          </a:p>
        </p:txBody>
      </p:sp>
      <p:pic>
        <p:nvPicPr>
          <p:cNvPr id="4" name="Google Shape;97;p17"/>
          <p:cNvPicPr preferRelativeResize="0">
            <a:picLocks noGrp="1"/>
          </p:cNvPicPr>
          <p:nvPr>
            <p:ph sz="quarter" idx="1"/>
          </p:nvPr>
        </p:nvPicPr>
        <p:blipFill>
          <a:blip r:embed="rId4" cstate="print">
            <a:alphaModFix/>
          </a:blip>
          <a:stretch>
            <a:fillRect/>
          </a:stretch>
        </p:blipFill>
        <p:spPr>
          <a:xfrm rot="-5400000">
            <a:off x="2360303" y="312105"/>
            <a:ext cx="4711427" cy="691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Ομ4">
            <a:hlinkClick r:id="" action="ppaction://media"/>
            <a:extLst>
              <a:ext uri="{FF2B5EF4-FFF2-40B4-BE49-F238E27FC236}">
                <a16:creationId xmlns:a16="http://schemas.microsoft.com/office/drawing/2014/main" id="{C0D3964C-81AE-638B-9C25-40F6A207B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Όσο περνούσε ο καιρός ο φόβος και η σιωπή έπνιγε τον κόσμο</a:t>
            </a:r>
          </a:p>
        </p:txBody>
      </p:sp>
      <p:pic>
        <p:nvPicPr>
          <p:cNvPr id="4" name="Google Shape;103;p18"/>
          <p:cNvPicPr preferRelativeResize="0">
            <a:picLocks noGrp="1"/>
          </p:cNvPicPr>
          <p:nvPr>
            <p:ph sz="quarter" idx="1"/>
          </p:nvPr>
        </p:nvPicPr>
        <p:blipFill>
          <a:blip r:embed="rId4" cstate="print">
            <a:alphaModFix/>
          </a:blip>
          <a:stretch>
            <a:fillRect/>
          </a:stretch>
        </p:blipFill>
        <p:spPr>
          <a:xfrm rot="-5400000">
            <a:off x="2392012" y="280396"/>
            <a:ext cx="4503994" cy="720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Ομ5">
            <a:hlinkClick r:id="" action="ppaction://media"/>
            <a:extLst>
              <a:ext uri="{FF2B5EF4-FFF2-40B4-BE49-F238E27FC236}">
                <a16:creationId xmlns:a16="http://schemas.microsoft.com/office/drawing/2014/main" id="{6EB0F2BC-A7D2-3F32-AE55-9B2B57A6D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/>
              <a:t>Ώσπου κάποιοι γενναίοι πήραν μια μεγάλη απόφαση!</a:t>
            </a:r>
          </a:p>
        </p:txBody>
      </p:sp>
      <p:pic>
        <p:nvPicPr>
          <p:cNvPr id="4" name="Google Shape;110;p19"/>
          <p:cNvPicPr preferRelativeResize="0">
            <a:picLocks noGr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979" y="1527175"/>
            <a:ext cx="6723529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Ομ6">
            <a:hlinkClick r:id="" action="ppaction://media"/>
            <a:extLst>
              <a:ext uri="{FF2B5EF4-FFF2-40B4-BE49-F238E27FC236}">
                <a16:creationId xmlns:a16="http://schemas.microsoft.com/office/drawing/2014/main" id="{3D0E5BA2-46AD-2EBB-F477-FF8F5E809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Ομ6">
            <a:hlinkClick r:id="" action="ppaction://media"/>
            <a:extLst>
              <a:ext uri="{FF2B5EF4-FFF2-40B4-BE49-F238E27FC236}">
                <a16:creationId xmlns:a16="http://schemas.microsoft.com/office/drawing/2014/main" id="{73F35052-2060-981E-6F43-DBD99D769B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φοιτητές κλείστηκαν στον Πολυτεχνείο</a:t>
            </a:r>
          </a:p>
        </p:txBody>
      </p:sp>
      <p:pic>
        <p:nvPicPr>
          <p:cNvPr id="6" name="Google Shape;122;p21"/>
          <p:cNvPicPr preferRelativeResize="0">
            <a:picLocks noGrp="1"/>
          </p:cNvPicPr>
          <p:nvPr>
            <p:ph sz="quarter" idx="1"/>
          </p:nvPr>
        </p:nvPicPr>
        <p:blipFill>
          <a:blip r:embed="rId4" cstate="print">
            <a:alphaModFix/>
          </a:blip>
          <a:stretch>
            <a:fillRect/>
          </a:stretch>
        </p:blipFill>
        <p:spPr>
          <a:xfrm rot="-5400000">
            <a:off x="2580437" y="163979"/>
            <a:ext cx="4415177" cy="720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Ομ7">
            <a:hlinkClick r:id="" action="ppaction://media"/>
            <a:extLst>
              <a:ext uri="{FF2B5EF4-FFF2-40B4-BE49-F238E27FC236}">
                <a16:creationId xmlns:a16="http://schemas.microsoft.com/office/drawing/2014/main" id="{2018A21C-81B8-99A3-44D4-FD1D8122F2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Ομ7">
            <a:hlinkClick r:id="" action="ppaction://media"/>
            <a:extLst>
              <a:ext uri="{FF2B5EF4-FFF2-40B4-BE49-F238E27FC236}">
                <a16:creationId xmlns:a16="http://schemas.microsoft.com/office/drawing/2014/main" id="{B609CB00-ED33-F39E-B81D-B68EDB5CDD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«Κάτω η Χούντα, κάτω η Δικτατορία»</a:t>
            </a:r>
          </a:p>
        </p:txBody>
      </p:sp>
      <p:pic>
        <p:nvPicPr>
          <p:cNvPr id="4" name="3 - Θέση περιεχομένου" descr="20241114_08122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2340816" y="979663"/>
            <a:ext cx="4318355" cy="5904659"/>
          </a:xfrm>
        </p:spPr>
      </p:pic>
      <p:pic>
        <p:nvPicPr>
          <p:cNvPr id="7" name="Ομ8">
            <a:hlinkClick r:id="" action="ppaction://media"/>
            <a:extLst>
              <a:ext uri="{FF2B5EF4-FFF2-40B4-BE49-F238E27FC236}">
                <a16:creationId xmlns:a16="http://schemas.microsoft.com/office/drawing/2014/main" id="{4C939B37-2E69-6490-6828-1B791F7C29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αρχηγοί θύμωσαν και έδρασαν αστραπιαία</a:t>
            </a:r>
          </a:p>
        </p:txBody>
      </p:sp>
      <p:pic>
        <p:nvPicPr>
          <p:cNvPr id="4" name="Google Shape;129;p22"/>
          <p:cNvPicPr preferRelativeResize="0">
            <a:picLocks noGrp="1"/>
          </p:cNvPicPr>
          <p:nvPr>
            <p:ph sz="quarter" idx="1"/>
          </p:nvPr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325561" y="1527175"/>
            <a:ext cx="645636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Ομ9">
            <a:hlinkClick r:id="" action="ppaction://media"/>
            <a:extLst>
              <a:ext uri="{FF2B5EF4-FFF2-40B4-BE49-F238E27FC236}">
                <a16:creationId xmlns:a16="http://schemas.microsoft.com/office/drawing/2014/main" id="{E2940E88-D4A6-2AA2-3D9D-5506D46EB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</TotalTime>
  <Words>94</Words>
  <Application>Microsoft Office PowerPoint</Application>
  <PresentationFormat>Προβολή στην οθόνη (4:3)</PresentationFormat>
  <Paragraphs>14</Paragraphs>
  <Slides>11</Slides>
  <Notes>0</Notes>
  <HiddenSlides>0</HiddenSlides>
  <MMClips>12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Georgia</vt:lpstr>
      <vt:lpstr>Wingdings</vt:lpstr>
      <vt:lpstr>Wingdings 2</vt:lpstr>
      <vt:lpstr>Δημοτικός</vt:lpstr>
      <vt:lpstr>Η ιστορία του Πολυτεχνείου μέσα από την έρευνα των παιδιών….</vt:lpstr>
      <vt:lpstr>Όταν η διχόνοια γέμισε τον κόσμο…</vt:lpstr>
      <vt:lpstr>Βρήκε παρέα το μίσος και το θυμό!</vt:lpstr>
      <vt:lpstr>με αρχηγό τους την κυρία Δικτατορία</vt:lpstr>
      <vt:lpstr>Όσο περνούσε ο καιρός ο φόβος και η σιωπή έπνιγε τον κόσμο</vt:lpstr>
      <vt:lpstr>Ώσπου κάποιοι γενναίοι πήραν μια μεγάλη απόφαση!</vt:lpstr>
      <vt:lpstr>Οι φοιτητές κλείστηκαν στον Πολυτεχνείο</vt:lpstr>
      <vt:lpstr>«Κάτω η Χούντα, κάτω η Δικτατορία»</vt:lpstr>
      <vt:lpstr>Οι αρχηγοί θύμωσαν και έδρασαν αστραπιαία</vt:lpstr>
      <vt:lpstr>«Ψωμί-Παιδεία- Ελευθερία» Χαρά για την Δημοκρατία!</vt:lpstr>
      <vt:lpstr>Πηγές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ιστορία του Πολυτεχνείου μέσα από την έρευνα των παιδιών….</dc:title>
  <dc:creator>nipio</dc:creator>
  <cp:lastModifiedBy>Marianda</cp:lastModifiedBy>
  <cp:revision>19</cp:revision>
  <dcterms:created xsi:type="dcterms:W3CDTF">2024-11-11T08:04:11Z</dcterms:created>
  <dcterms:modified xsi:type="dcterms:W3CDTF">2025-01-21T13:31:52Z</dcterms:modified>
</cp:coreProperties>
</file>