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67" r:id="rId2"/>
    <p:sldId id="268" r:id="rId3"/>
    <p:sldId id="273" r:id="rId4"/>
    <p:sldId id="269" r:id="rId5"/>
    <p:sldId id="270" r:id="rId6"/>
    <p:sldId id="274" r:id="rId7"/>
    <p:sldId id="271" r:id="rId8"/>
    <p:sldId id="272" r:id="rId9"/>
    <p:sldId id="257" r:id="rId10"/>
    <p:sldId id="258" r:id="rId11"/>
    <p:sldId id="259" r:id="rId12"/>
    <p:sldId id="262" r:id="rId13"/>
    <p:sldId id="263" r:id="rId14"/>
    <p:sldId id="264" r:id="rId15"/>
    <p:sldId id="265" r:id="rId16"/>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1C6E49-0ECC-4002-A54B-96707F9B048C}" v="80" dt="2021-09-16T18:57:18.581"/>
    <p1510:client id="{2882A4FB-7C69-4FB7-85CE-7A23AF8B3105}" v="6" dt="2021-09-18T16:37:27.922"/>
    <p1510:client id="{2BD581F6-54F9-46C6-BD45-1186B03941E9}" v="59" dt="2021-09-18T15:54:38.145"/>
    <p1510:client id="{316318F6-5787-4158-8816-029EF8C845F7}" v="22" dt="2021-09-18T16:04:45.276"/>
    <p1510:client id="{31EE7004-D57D-43E4-99C6-93EAC84A738E}" v="12" dt="2021-09-17T06:39:25.474"/>
    <p1510:client id="{7B9B0C40-EAF9-47D5-BDBA-9C5A1D71708D}" v="37" dt="2021-09-18T16:33:01.590"/>
    <p1510:client id="{95B0759D-4E31-41A4-AE8B-2BE6E3417C20}" v="100" dt="2021-09-18T08:05:53.760"/>
    <p1510:client id="{99157E58-7BB0-4237-AD9A-030D43B33678}" v="65" dt="2021-09-16T19:52:03.141"/>
    <p1510:client id="{A9CD6A14-8E45-4757-A4ED-E203A59419B1}" v="42" dt="2021-09-17T06:26:04.825"/>
    <p1510:client id="{D9377EEA-355F-453B-BC36-E63A23F380F0}" v="1" dt="2021-09-17T13:16:13.1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84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7B9B0C40-EAF9-47D5-BDBA-9C5A1D71708D}"/>
    <pc:docChg chg="modSld">
      <pc:chgData name="" userId="" providerId="" clId="Web-{7B9B0C40-EAF9-47D5-BDBA-9C5A1D71708D}" dt="2021-09-18T16:32:19.479" v="4" actId="20577"/>
      <pc:docMkLst>
        <pc:docMk/>
      </pc:docMkLst>
      <pc:sldChg chg="modSp">
        <pc:chgData name="" userId="" providerId="" clId="Web-{7B9B0C40-EAF9-47D5-BDBA-9C5A1D71708D}" dt="2021-09-18T16:32:19.479" v="4" actId="20577"/>
        <pc:sldMkLst>
          <pc:docMk/>
          <pc:sldMk cId="0" sldId="267"/>
        </pc:sldMkLst>
        <pc:spChg chg="mod">
          <ac:chgData name="" userId="" providerId="" clId="Web-{7B9B0C40-EAF9-47D5-BDBA-9C5A1D71708D}" dt="2021-09-18T16:32:19.479" v="4" actId="20577"/>
          <ac:spMkLst>
            <pc:docMk/>
            <pc:sldMk cId="0" sldId="267"/>
            <ac:spMk id="6146" creationId="{A719A6BD-6D0D-4AC2-B8E8-74C4CF7F777A}"/>
          </ac:spMkLst>
        </pc:spChg>
      </pc:sldChg>
    </pc:docChg>
  </pc:docChgLst>
  <pc:docChgLst>
    <pc:chgData name="Επισκέπτης" providerId="Windows Live" clId="Web-{D9377EEA-355F-453B-BC36-E63A23F380F0}"/>
    <pc:docChg chg="modSld">
      <pc:chgData name="Επισκέπτης" userId="" providerId="Windows Live" clId="Web-{D9377EEA-355F-453B-BC36-E63A23F380F0}" dt="2021-09-17T13:16:13.162" v="0" actId="1076"/>
      <pc:docMkLst>
        <pc:docMk/>
      </pc:docMkLst>
      <pc:sldChg chg="modSp">
        <pc:chgData name="Επισκέπτης" userId="" providerId="Windows Live" clId="Web-{D9377EEA-355F-453B-BC36-E63A23F380F0}" dt="2021-09-17T13:16:13.162" v="0" actId="1076"/>
        <pc:sldMkLst>
          <pc:docMk/>
          <pc:sldMk cId="0" sldId="262"/>
        </pc:sldMkLst>
        <pc:picChg chg="mod">
          <ac:chgData name="Επισκέπτης" userId="" providerId="Windows Live" clId="Web-{D9377EEA-355F-453B-BC36-E63A23F380F0}" dt="2021-09-17T13:16:13.162" v="0" actId="1076"/>
          <ac:picMkLst>
            <pc:docMk/>
            <pc:sldMk cId="0" sldId="262"/>
            <ac:picMk id="20482" creationId="{B6F8B578-751C-43EA-8332-3CB3F029B550}"/>
          </ac:picMkLst>
        </pc:picChg>
      </pc:sldChg>
    </pc:docChg>
  </pc:docChgLst>
  <pc:docChgLst>
    <pc:chgData name="Επισκέπτης" providerId="Windows Live" clId="Web-{31EE7004-D57D-43E4-99C6-93EAC84A738E}"/>
    <pc:docChg chg="modSld">
      <pc:chgData name="Επισκέπτης" userId="" providerId="Windows Live" clId="Web-{31EE7004-D57D-43E4-99C6-93EAC84A738E}" dt="2021-09-17T06:39:25.474" v="8" actId="1076"/>
      <pc:docMkLst>
        <pc:docMk/>
      </pc:docMkLst>
      <pc:sldChg chg="modSp">
        <pc:chgData name="Επισκέπτης" userId="" providerId="Windows Live" clId="Web-{31EE7004-D57D-43E4-99C6-93EAC84A738E}" dt="2021-09-17T06:39:25.474" v="8" actId="1076"/>
        <pc:sldMkLst>
          <pc:docMk/>
          <pc:sldMk cId="0" sldId="262"/>
        </pc:sldMkLst>
        <pc:picChg chg="mod">
          <ac:chgData name="Επισκέπτης" userId="" providerId="Windows Live" clId="Web-{31EE7004-D57D-43E4-99C6-93EAC84A738E}" dt="2021-09-17T06:39:25.474" v="8" actId="1076"/>
          <ac:picMkLst>
            <pc:docMk/>
            <pc:sldMk cId="0" sldId="262"/>
            <ac:picMk id="20482" creationId="{B6F8B578-751C-43EA-8332-3CB3F029B550}"/>
          </ac:picMkLst>
        </pc:picChg>
      </pc:sldChg>
      <pc:sldChg chg="modSp">
        <pc:chgData name="Επισκέπτης" userId="" providerId="Windows Live" clId="Web-{31EE7004-D57D-43E4-99C6-93EAC84A738E}" dt="2021-09-17T06:38:04.690" v="6" actId="20577"/>
        <pc:sldMkLst>
          <pc:docMk/>
          <pc:sldMk cId="0" sldId="274"/>
        </pc:sldMkLst>
        <pc:spChg chg="mod">
          <ac:chgData name="Επισκέπτης" userId="" providerId="Windows Live" clId="Web-{31EE7004-D57D-43E4-99C6-93EAC84A738E}" dt="2021-09-17T06:38:04.690" v="6" actId="20577"/>
          <ac:spMkLst>
            <pc:docMk/>
            <pc:sldMk cId="0" sldId="274"/>
            <ac:spMk id="9" creationId="{2703213F-A8DD-4A21-823B-DE4BB1EFF9E5}"/>
          </ac:spMkLst>
        </pc:spChg>
      </pc:sldChg>
    </pc:docChg>
  </pc:docChgLst>
  <pc:docChgLst>
    <pc:chgData name="Επισκέπτης" providerId="Windows Live" clId="Web-{A9CD6A14-8E45-4757-A4ED-E203A59419B1}"/>
    <pc:docChg chg="addSld delSld modSld">
      <pc:chgData name="Επισκέπτης" userId="" providerId="Windows Live" clId="Web-{A9CD6A14-8E45-4757-A4ED-E203A59419B1}" dt="2021-09-17T06:26:04.825" v="41"/>
      <pc:docMkLst>
        <pc:docMk/>
      </pc:docMkLst>
      <pc:sldChg chg="modSp">
        <pc:chgData name="Επισκέπτης" userId="" providerId="Windows Live" clId="Web-{A9CD6A14-8E45-4757-A4ED-E203A59419B1}" dt="2021-09-17T06:26:04.825" v="41"/>
        <pc:sldMkLst>
          <pc:docMk/>
          <pc:sldMk cId="0" sldId="257"/>
        </pc:sldMkLst>
        <pc:picChg chg="mod modCrop">
          <ac:chgData name="Επισκέπτης" userId="" providerId="Windows Live" clId="Web-{A9CD6A14-8E45-4757-A4ED-E203A59419B1}" dt="2021-09-17T06:26:04.825" v="41"/>
          <ac:picMkLst>
            <pc:docMk/>
            <pc:sldMk cId="0" sldId="257"/>
            <ac:picMk id="14338" creationId="{FA23773B-0108-48A4-A75F-D942EF5C1154}"/>
          </ac:picMkLst>
        </pc:picChg>
      </pc:sldChg>
      <pc:sldChg chg="addSp delSp modSp">
        <pc:chgData name="Επισκέπτης" userId="" providerId="Windows Live" clId="Web-{A9CD6A14-8E45-4757-A4ED-E203A59419B1}" dt="2021-09-17T06:24:35.775" v="35"/>
        <pc:sldMkLst>
          <pc:docMk/>
          <pc:sldMk cId="0" sldId="258"/>
        </pc:sldMkLst>
        <pc:spChg chg="add del">
          <ac:chgData name="Επισκέπτης" userId="" providerId="Windows Live" clId="Web-{A9CD6A14-8E45-4757-A4ED-E203A59419B1}" dt="2021-09-17T06:20:48.784" v="5"/>
          <ac:spMkLst>
            <pc:docMk/>
            <pc:sldMk cId="0" sldId="258"/>
            <ac:spMk id="3" creationId="{224742D8-F53F-49FB-96C0-88A2E9AA0415}"/>
          </ac:spMkLst>
        </pc:spChg>
        <pc:spChg chg="add del">
          <ac:chgData name="Επισκέπτης" userId="" providerId="Windows Live" clId="Web-{A9CD6A14-8E45-4757-A4ED-E203A59419B1}" dt="2021-09-17T06:24:35.775" v="35"/>
          <ac:spMkLst>
            <pc:docMk/>
            <pc:sldMk cId="0" sldId="258"/>
            <ac:spMk id="4" creationId="{F8A2A951-0270-430B-A994-CAB85CE0853C}"/>
          </ac:spMkLst>
        </pc:spChg>
        <pc:spChg chg="add del mod">
          <ac:chgData name="Επισκέπτης" userId="" providerId="Windows Live" clId="Web-{A9CD6A14-8E45-4757-A4ED-E203A59419B1}" dt="2021-09-17T06:24:35.244" v="34"/>
          <ac:spMkLst>
            <pc:docMk/>
            <pc:sldMk cId="0" sldId="258"/>
            <ac:spMk id="5" creationId="{B963D989-5DAF-4A6F-9641-E46BE86BDBD1}"/>
          </ac:spMkLst>
        </pc:spChg>
        <pc:picChg chg="mod modCrop">
          <ac:chgData name="Επισκέπτης" userId="" providerId="Windows Live" clId="Web-{A9CD6A14-8E45-4757-A4ED-E203A59419B1}" dt="2021-09-17T06:21:21.675" v="10"/>
          <ac:picMkLst>
            <pc:docMk/>
            <pc:sldMk cId="0" sldId="258"/>
            <ac:picMk id="15363" creationId="{7D504312-8E0E-48AA-923A-957C1C4CC08B}"/>
          </ac:picMkLst>
        </pc:picChg>
      </pc:sldChg>
      <pc:sldChg chg="modSp">
        <pc:chgData name="Επισκέπτης" userId="" providerId="Windows Live" clId="Web-{A9CD6A14-8E45-4757-A4ED-E203A59419B1}" dt="2021-09-17T06:21:35.692" v="12"/>
        <pc:sldMkLst>
          <pc:docMk/>
          <pc:sldMk cId="0" sldId="259"/>
        </pc:sldMkLst>
        <pc:picChg chg="mod modCrop">
          <ac:chgData name="Επισκέπτης" userId="" providerId="Windows Live" clId="Web-{A9CD6A14-8E45-4757-A4ED-E203A59419B1}" dt="2021-09-17T06:21:35.692" v="12"/>
          <ac:picMkLst>
            <pc:docMk/>
            <pc:sldMk cId="0" sldId="259"/>
            <ac:picMk id="16386" creationId="{786892E3-9189-402C-882C-E40C6DA5E653}"/>
          </ac:picMkLst>
        </pc:picChg>
      </pc:sldChg>
      <pc:sldChg chg="modSp">
        <pc:chgData name="Επισκέπτης" userId="" providerId="Windows Live" clId="Web-{A9CD6A14-8E45-4757-A4ED-E203A59419B1}" dt="2021-09-17T06:21:50.551" v="14"/>
        <pc:sldMkLst>
          <pc:docMk/>
          <pc:sldMk cId="0" sldId="262"/>
        </pc:sldMkLst>
        <pc:picChg chg="mod modCrop">
          <ac:chgData name="Επισκέπτης" userId="" providerId="Windows Live" clId="Web-{A9CD6A14-8E45-4757-A4ED-E203A59419B1}" dt="2021-09-17T06:21:50.551" v="14"/>
          <ac:picMkLst>
            <pc:docMk/>
            <pc:sldMk cId="0" sldId="262"/>
            <ac:picMk id="20482" creationId="{B6F8B578-751C-43EA-8332-3CB3F029B550}"/>
          </ac:picMkLst>
        </pc:picChg>
      </pc:sldChg>
      <pc:sldChg chg="modSp">
        <pc:chgData name="Επισκέπτης" userId="" providerId="Windows Live" clId="Web-{A9CD6A14-8E45-4757-A4ED-E203A59419B1}" dt="2021-09-17T06:22:07.239" v="16"/>
        <pc:sldMkLst>
          <pc:docMk/>
          <pc:sldMk cId="0" sldId="263"/>
        </pc:sldMkLst>
        <pc:picChg chg="mod modCrop">
          <ac:chgData name="Επισκέπτης" userId="" providerId="Windows Live" clId="Web-{A9CD6A14-8E45-4757-A4ED-E203A59419B1}" dt="2021-09-17T06:22:07.239" v="16"/>
          <ac:picMkLst>
            <pc:docMk/>
            <pc:sldMk cId="0" sldId="263"/>
            <ac:picMk id="21506" creationId="{076A6F85-BA50-4732-A315-912738AEA378}"/>
          </ac:picMkLst>
        </pc:picChg>
      </pc:sldChg>
      <pc:sldChg chg="modSp">
        <pc:chgData name="Επισκέπτης" userId="" providerId="Windows Live" clId="Web-{A9CD6A14-8E45-4757-A4ED-E203A59419B1}" dt="2021-09-17T06:22:16.849" v="18"/>
        <pc:sldMkLst>
          <pc:docMk/>
          <pc:sldMk cId="0" sldId="264"/>
        </pc:sldMkLst>
        <pc:picChg chg="mod modCrop">
          <ac:chgData name="Επισκέπτης" userId="" providerId="Windows Live" clId="Web-{A9CD6A14-8E45-4757-A4ED-E203A59419B1}" dt="2021-09-17T06:22:16.849" v="18"/>
          <ac:picMkLst>
            <pc:docMk/>
            <pc:sldMk cId="0" sldId="264"/>
            <ac:picMk id="22531" creationId="{F12A05FA-150C-4E8A-B4B4-D97777282991}"/>
          </ac:picMkLst>
        </pc:picChg>
      </pc:sldChg>
      <pc:sldChg chg="modSp">
        <pc:chgData name="Επισκέπτης" userId="" providerId="Windows Live" clId="Web-{A9CD6A14-8E45-4757-A4ED-E203A59419B1}" dt="2021-09-17T06:22:33.006" v="20"/>
        <pc:sldMkLst>
          <pc:docMk/>
          <pc:sldMk cId="0" sldId="265"/>
        </pc:sldMkLst>
        <pc:picChg chg="mod modCrop">
          <ac:chgData name="Επισκέπτης" userId="" providerId="Windows Live" clId="Web-{A9CD6A14-8E45-4757-A4ED-E203A59419B1}" dt="2021-09-17T06:22:33.006" v="20"/>
          <ac:picMkLst>
            <pc:docMk/>
            <pc:sldMk cId="0" sldId="265"/>
            <ac:picMk id="23555" creationId="{392647C2-71FD-4AE0-A470-EFED93E4B89F}"/>
          </ac:picMkLst>
        </pc:picChg>
      </pc:sldChg>
      <pc:sldChg chg="new del">
        <pc:chgData name="Επισκέπτης" userId="" providerId="Windows Live" clId="Web-{A9CD6A14-8E45-4757-A4ED-E203A59419B1}" dt="2021-09-17T06:25:54.856" v="37"/>
        <pc:sldMkLst>
          <pc:docMk/>
          <pc:sldMk cId="1817667110" sldId="275"/>
        </pc:sldMkLst>
      </pc:sldChg>
    </pc:docChg>
  </pc:docChgLst>
  <pc:docChgLst>
    <pc:chgData clId="Web-{316318F6-5787-4158-8816-029EF8C845F7}"/>
    <pc:docChg chg="modSld">
      <pc:chgData name="" userId="" providerId="" clId="Web-{316318F6-5787-4158-8816-029EF8C845F7}" dt="2021-09-18T16:04:11.322" v="0" actId="20577"/>
      <pc:docMkLst>
        <pc:docMk/>
      </pc:docMkLst>
      <pc:sldChg chg="modSp">
        <pc:chgData name="" userId="" providerId="" clId="Web-{316318F6-5787-4158-8816-029EF8C845F7}" dt="2021-09-18T16:04:11.322" v="0" actId="20577"/>
        <pc:sldMkLst>
          <pc:docMk/>
          <pc:sldMk cId="0" sldId="267"/>
        </pc:sldMkLst>
        <pc:spChg chg="mod">
          <ac:chgData name="" userId="" providerId="" clId="Web-{316318F6-5787-4158-8816-029EF8C845F7}" dt="2021-09-18T16:04:11.322" v="0" actId="20577"/>
          <ac:spMkLst>
            <pc:docMk/>
            <pc:sldMk cId="0" sldId="267"/>
            <ac:spMk id="6146" creationId="{A719A6BD-6D0D-4AC2-B8E8-74C4CF7F777A}"/>
          </ac:spMkLst>
        </pc:spChg>
      </pc:sldChg>
    </pc:docChg>
  </pc:docChgLst>
  <pc:docChgLst>
    <pc:chgData name="Επισκέπτης" providerId="Windows Live" clId="Web-{7B9B0C40-EAF9-47D5-BDBA-9C5A1D71708D}"/>
    <pc:docChg chg="modSld">
      <pc:chgData name="Επισκέπτης" userId="" providerId="Windows Live" clId="Web-{7B9B0C40-EAF9-47D5-BDBA-9C5A1D71708D}" dt="2021-09-18T16:33:01.590" v="14" actId="20577"/>
      <pc:docMkLst>
        <pc:docMk/>
      </pc:docMkLst>
      <pc:sldChg chg="modSp">
        <pc:chgData name="Επισκέπτης" userId="" providerId="Windows Live" clId="Web-{7B9B0C40-EAF9-47D5-BDBA-9C5A1D71708D}" dt="2021-09-18T16:33:01.590" v="14" actId="20577"/>
        <pc:sldMkLst>
          <pc:docMk/>
          <pc:sldMk cId="0" sldId="267"/>
        </pc:sldMkLst>
        <pc:spChg chg="mod">
          <ac:chgData name="Επισκέπτης" userId="" providerId="Windows Live" clId="Web-{7B9B0C40-EAF9-47D5-BDBA-9C5A1D71708D}" dt="2021-09-18T16:33:01.590" v="14" actId="20577"/>
          <ac:spMkLst>
            <pc:docMk/>
            <pc:sldMk cId="0" sldId="267"/>
            <ac:spMk id="6146" creationId="{A719A6BD-6D0D-4AC2-B8E8-74C4CF7F777A}"/>
          </ac:spMkLst>
        </pc:spChg>
      </pc:sldChg>
    </pc:docChg>
  </pc:docChgLst>
  <pc:docChgLst>
    <pc:chgData name="Επισκέπτης" providerId="Windows Live" clId="Web-{2882A4FB-7C69-4FB7-85CE-7A23AF8B3105}"/>
    <pc:docChg chg="modSld">
      <pc:chgData name="Επισκέπτης" userId="" providerId="Windows Live" clId="Web-{2882A4FB-7C69-4FB7-85CE-7A23AF8B3105}" dt="2021-09-18T16:37:27.922" v="5"/>
      <pc:docMkLst>
        <pc:docMk/>
      </pc:docMkLst>
      <pc:sldChg chg="addSp modSp">
        <pc:chgData name="Επισκέπτης" userId="" providerId="Windows Live" clId="Web-{2882A4FB-7C69-4FB7-85CE-7A23AF8B3105}" dt="2021-09-18T16:37:27.922" v="5"/>
        <pc:sldMkLst>
          <pc:docMk/>
          <pc:sldMk cId="0" sldId="258"/>
        </pc:sldMkLst>
        <pc:picChg chg="mod">
          <ac:chgData name="Επισκέπτης" userId="" providerId="Windows Live" clId="Web-{2882A4FB-7C69-4FB7-85CE-7A23AF8B3105}" dt="2021-09-18T16:35:39.293" v="0" actId="1076"/>
          <ac:picMkLst>
            <pc:docMk/>
            <pc:sldMk cId="0" sldId="258"/>
            <ac:picMk id="15363" creationId="{7D504312-8E0E-48AA-923A-957C1C4CC08B}"/>
          </ac:picMkLst>
        </pc:picChg>
        <pc:inkChg chg="add">
          <ac:chgData name="Επισκέπτης" userId="" providerId="Windows Live" clId="Web-{2882A4FB-7C69-4FB7-85CE-7A23AF8B3105}" dt="2021-09-18T16:36:19.076" v="1"/>
          <ac:inkMkLst>
            <pc:docMk/>
            <pc:sldMk cId="0" sldId="258"/>
            <ac:inkMk id="3" creationId="{9F0A22B0-9EF4-4EBA-B7CD-0ADFDDB72C42}"/>
          </ac:inkMkLst>
        </pc:inkChg>
        <pc:inkChg chg="add">
          <ac:chgData name="Επισκέπτης" userId="" providerId="Windows Live" clId="Web-{2882A4FB-7C69-4FB7-85CE-7A23AF8B3105}" dt="2021-09-18T16:36:41.842" v="2"/>
          <ac:inkMkLst>
            <pc:docMk/>
            <pc:sldMk cId="0" sldId="258"/>
            <ac:inkMk id="4" creationId="{55BD5758-1A2A-49AE-8204-B1C41616324E}"/>
          </ac:inkMkLst>
        </pc:inkChg>
        <pc:inkChg chg="add">
          <ac:chgData name="Επισκέπτης" userId="" providerId="Windows Live" clId="Web-{2882A4FB-7C69-4FB7-85CE-7A23AF8B3105}" dt="2021-09-18T16:36:58.311" v="3"/>
          <ac:inkMkLst>
            <pc:docMk/>
            <pc:sldMk cId="0" sldId="258"/>
            <ac:inkMk id="5" creationId="{97E8EA91-CC54-4EB0-BCB5-A8362BD8F18F}"/>
          </ac:inkMkLst>
        </pc:inkChg>
        <pc:inkChg chg="add">
          <ac:chgData name="Επισκέπτης" userId="" providerId="Windows Live" clId="Web-{2882A4FB-7C69-4FB7-85CE-7A23AF8B3105}" dt="2021-09-18T16:37:04.905" v="4"/>
          <ac:inkMkLst>
            <pc:docMk/>
            <pc:sldMk cId="0" sldId="258"/>
            <ac:inkMk id="6" creationId="{3A029268-71D8-49C6-8A38-DD4D493B2799}"/>
          </ac:inkMkLst>
        </pc:inkChg>
        <pc:inkChg chg="add">
          <ac:chgData name="Επισκέπτης" userId="" providerId="Windows Live" clId="Web-{2882A4FB-7C69-4FB7-85CE-7A23AF8B3105}" dt="2021-09-18T16:37:27.922" v="5"/>
          <ac:inkMkLst>
            <pc:docMk/>
            <pc:sldMk cId="0" sldId="258"/>
            <ac:inkMk id="7" creationId="{2B19657C-C4D0-40AA-8840-624943E88007}"/>
          </ac:inkMkLst>
        </pc:inkChg>
      </pc:sldChg>
    </pc:docChg>
  </pc:docChgLst>
  <pc:docChgLst>
    <pc:chgData name="Επισκέπτης" providerId="Windows Live" clId="Web-{2BD581F6-54F9-46C6-BD45-1186B03941E9}"/>
    <pc:docChg chg="modSld">
      <pc:chgData name="Επισκέπτης" userId="" providerId="Windows Live" clId="Web-{2BD581F6-54F9-46C6-BD45-1186B03941E9}" dt="2021-09-18T15:54:38.145" v="33" actId="14100"/>
      <pc:docMkLst>
        <pc:docMk/>
      </pc:docMkLst>
      <pc:sldChg chg="modSp">
        <pc:chgData name="Επισκέπτης" userId="" providerId="Windows Live" clId="Web-{2BD581F6-54F9-46C6-BD45-1186B03941E9}" dt="2021-09-18T15:54:38.145" v="33" actId="14100"/>
        <pc:sldMkLst>
          <pc:docMk/>
          <pc:sldMk cId="0" sldId="267"/>
        </pc:sldMkLst>
        <pc:spChg chg="mod">
          <ac:chgData name="Επισκέπτης" userId="" providerId="Windows Live" clId="Web-{2BD581F6-54F9-46C6-BD45-1186B03941E9}" dt="2021-09-18T15:54:38.145" v="33" actId="14100"/>
          <ac:spMkLst>
            <pc:docMk/>
            <pc:sldMk cId="0" sldId="267"/>
            <ac:spMk id="6146" creationId="{A719A6BD-6D0D-4AC2-B8E8-74C4CF7F777A}"/>
          </ac:spMkLst>
        </pc:spChg>
      </pc:sldChg>
    </pc:docChg>
  </pc:docChgLst>
  <pc:docChgLst>
    <pc:chgData name="Επισκέπτης" providerId="Windows Live" clId="Web-{051C6E49-0ECC-4002-A54B-96707F9B048C}"/>
    <pc:docChg chg="addSld delSld modSld">
      <pc:chgData name="Επισκέπτης" userId="" providerId="Windows Live" clId="Web-{051C6E49-0ECC-4002-A54B-96707F9B048C}" dt="2021-09-16T18:57:18.581" v="45"/>
      <pc:docMkLst>
        <pc:docMk/>
      </pc:docMkLst>
      <pc:sldChg chg="del">
        <pc:chgData name="Επισκέπτης" userId="" providerId="Windows Live" clId="Web-{051C6E49-0ECC-4002-A54B-96707F9B048C}" dt="2021-09-16T18:57:18.581" v="45"/>
        <pc:sldMkLst>
          <pc:docMk/>
          <pc:sldMk cId="0" sldId="256"/>
        </pc:sldMkLst>
      </pc:sldChg>
      <pc:sldChg chg="addSp delSp modSp add del">
        <pc:chgData name="Επισκέπτης" userId="" providerId="Windows Live" clId="Web-{051C6E49-0ECC-4002-A54B-96707F9B048C}" dt="2021-09-16T18:53:53.841" v="4"/>
        <pc:sldMkLst>
          <pc:docMk/>
          <pc:sldMk cId="0" sldId="261"/>
        </pc:sldMkLst>
        <pc:spChg chg="add mod">
          <ac:chgData name="Επισκέπτης" userId="" providerId="Windows Live" clId="Web-{051C6E49-0ECC-4002-A54B-96707F9B048C}" dt="2021-09-16T18:53:34.653" v="1"/>
          <ac:spMkLst>
            <pc:docMk/>
            <pc:sldMk cId="0" sldId="261"/>
            <ac:spMk id="3" creationId="{C772D000-5D30-4A4A-A794-E03B069EE056}"/>
          </ac:spMkLst>
        </pc:spChg>
        <pc:picChg chg="del">
          <ac:chgData name="Επισκέπτης" userId="" providerId="Windows Live" clId="Web-{051C6E49-0ECC-4002-A54B-96707F9B048C}" dt="2021-09-16T18:53:34.653" v="1"/>
          <ac:picMkLst>
            <pc:docMk/>
            <pc:sldMk cId="0" sldId="261"/>
            <ac:picMk id="19458" creationId="{88F8A36D-7498-4059-8E1E-37785687252E}"/>
          </ac:picMkLst>
        </pc:picChg>
      </pc:sldChg>
      <pc:sldChg chg="modSp">
        <pc:chgData name="Επισκέπτης" userId="" providerId="Windows Live" clId="Web-{051C6E49-0ECC-4002-A54B-96707F9B048C}" dt="2021-09-16T18:53:12.855" v="0" actId="1076"/>
        <pc:sldMkLst>
          <pc:docMk/>
          <pc:sldMk cId="0" sldId="264"/>
        </pc:sldMkLst>
        <pc:picChg chg="mod">
          <ac:chgData name="Επισκέπτης" userId="" providerId="Windows Live" clId="Web-{051C6E49-0ECC-4002-A54B-96707F9B048C}" dt="2021-09-16T18:53:12.855" v="0" actId="1076"/>
          <ac:picMkLst>
            <pc:docMk/>
            <pc:sldMk cId="0" sldId="264"/>
            <ac:picMk id="22531" creationId="{F12A05FA-150C-4E8A-B4B4-D97777282991}"/>
          </ac:picMkLst>
        </pc:picChg>
      </pc:sldChg>
      <pc:sldChg chg="modSp">
        <pc:chgData name="Επισκέπτης" userId="" providerId="Windows Live" clId="Web-{051C6E49-0ECC-4002-A54B-96707F9B048C}" dt="2021-09-16T18:56:50.986" v="44" actId="14100"/>
        <pc:sldMkLst>
          <pc:docMk/>
          <pc:sldMk cId="0" sldId="269"/>
        </pc:sldMkLst>
        <pc:spChg chg="mod">
          <ac:chgData name="Επισκέπτης" userId="" providerId="Windows Live" clId="Web-{051C6E49-0ECC-4002-A54B-96707F9B048C}" dt="2021-09-16T18:56:50.986" v="44" actId="14100"/>
          <ac:spMkLst>
            <pc:docMk/>
            <pc:sldMk cId="0" sldId="269"/>
            <ac:spMk id="9220" creationId="{6B911837-20E3-4C46-B5DD-C12ABB9E2A38}"/>
          </ac:spMkLst>
        </pc:spChg>
      </pc:sldChg>
      <pc:sldChg chg="modSp">
        <pc:chgData name="Επισκέπτης" userId="" providerId="Windows Live" clId="Web-{051C6E49-0ECC-4002-A54B-96707F9B048C}" dt="2021-09-16T18:56:24.173" v="39" actId="14100"/>
        <pc:sldMkLst>
          <pc:docMk/>
          <pc:sldMk cId="0" sldId="270"/>
        </pc:sldMkLst>
        <pc:spChg chg="mod">
          <ac:chgData name="Επισκέπτης" userId="" providerId="Windows Live" clId="Web-{051C6E49-0ECC-4002-A54B-96707F9B048C}" dt="2021-09-16T18:56:24.173" v="39" actId="14100"/>
          <ac:spMkLst>
            <pc:docMk/>
            <pc:sldMk cId="0" sldId="270"/>
            <ac:spMk id="9" creationId="{A758A360-7940-46B0-86B3-B7892623EB7A}"/>
          </ac:spMkLst>
        </pc:spChg>
      </pc:sldChg>
      <pc:sldChg chg="modSp">
        <pc:chgData name="Επισκέπτης" userId="" providerId="Windows Live" clId="Web-{051C6E49-0ECC-4002-A54B-96707F9B048C}" dt="2021-09-16T18:54:39.108" v="22" actId="14100"/>
        <pc:sldMkLst>
          <pc:docMk/>
          <pc:sldMk cId="0" sldId="275"/>
        </pc:sldMkLst>
        <pc:spChg chg="mod">
          <ac:chgData name="Επισκέπτης" userId="" providerId="Windows Live" clId="Web-{051C6E49-0ECC-4002-A54B-96707F9B048C}" dt="2021-09-16T18:54:39.108" v="22" actId="14100"/>
          <ac:spMkLst>
            <pc:docMk/>
            <pc:sldMk cId="0" sldId="275"/>
            <ac:spMk id="17410" creationId="{0109BDDC-C26C-4AF5-ADC4-371CAA3D1AB7}"/>
          </ac:spMkLst>
        </pc:spChg>
      </pc:sldChg>
    </pc:docChg>
  </pc:docChgLst>
  <pc:docChgLst>
    <pc:chgData name="Επισκέπτης" providerId="Windows Live" clId="Web-{95B0759D-4E31-41A4-AE8B-2BE6E3417C20}"/>
    <pc:docChg chg="modSld">
      <pc:chgData name="Επισκέπτης" userId="" providerId="Windows Live" clId="Web-{95B0759D-4E31-41A4-AE8B-2BE6E3417C20}" dt="2021-09-18T08:05:53.760" v="62" actId="20577"/>
      <pc:docMkLst>
        <pc:docMk/>
      </pc:docMkLst>
      <pc:sldChg chg="modSp">
        <pc:chgData name="Επισκέπτης" userId="" providerId="Windows Live" clId="Web-{95B0759D-4E31-41A4-AE8B-2BE6E3417C20}" dt="2021-09-18T07:59:37.940" v="6" actId="20577"/>
        <pc:sldMkLst>
          <pc:docMk/>
          <pc:sldMk cId="0" sldId="267"/>
        </pc:sldMkLst>
        <pc:spChg chg="mod">
          <ac:chgData name="Επισκέπτης" userId="" providerId="Windows Live" clId="Web-{95B0759D-4E31-41A4-AE8B-2BE6E3417C20}" dt="2021-09-18T07:59:37.940" v="6" actId="20577"/>
          <ac:spMkLst>
            <pc:docMk/>
            <pc:sldMk cId="0" sldId="267"/>
            <ac:spMk id="6146" creationId="{A719A6BD-6D0D-4AC2-B8E8-74C4CF7F777A}"/>
          </ac:spMkLst>
        </pc:spChg>
      </pc:sldChg>
      <pc:sldChg chg="modSp">
        <pc:chgData name="Επισκέπτης" userId="" providerId="Windows Live" clId="Web-{95B0759D-4E31-41A4-AE8B-2BE6E3417C20}" dt="2021-09-18T08:00:59.614" v="20" actId="20577"/>
        <pc:sldMkLst>
          <pc:docMk/>
          <pc:sldMk cId="0" sldId="268"/>
        </pc:sldMkLst>
        <pc:spChg chg="mod">
          <ac:chgData name="Επισκέπτης" userId="" providerId="Windows Live" clId="Web-{95B0759D-4E31-41A4-AE8B-2BE6E3417C20}" dt="2021-09-18T07:59:51.690" v="7" actId="20577"/>
          <ac:spMkLst>
            <pc:docMk/>
            <pc:sldMk cId="0" sldId="268"/>
            <ac:spMk id="2" creationId="{93A118CA-A5A7-4F93-B561-2CF8BD267BE0}"/>
          </ac:spMkLst>
        </pc:spChg>
        <pc:spChg chg="mod">
          <ac:chgData name="Επισκέπτης" userId="" providerId="Windows Live" clId="Web-{95B0759D-4E31-41A4-AE8B-2BE6E3417C20}" dt="2021-09-18T08:00:59.614" v="20" actId="20577"/>
          <ac:spMkLst>
            <pc:docMk/>
            <pc:sldMk cId="0" sldId="268"/>
            <ac:spMk id="7171" creationId="{88595AC4-2E5F-4A63-B03E-3896AFCE58E7}"/>
          </ac:spMkLst>
        </pc:spChg>
      </pc:sldChg>
      <pc:sldChg chg="modSp">
        <pc:chgData name="Επισκέπτης" userId="" providerId="Windows Live" clId="Web-{95B0759D-4E31-41A4-AE8B-2BE6E3417C20}" dt="2021-09-18T08:03:10.554" v="35" actId="20577"/>
        <pc:sldMkLst>
          <pc:docMk/>
          <pc:sldMk cId="0" sldId="269"/>
        </pc:sldMkLst>
        <pc:spChg chg="mod">
          <ac:chgData name="Επισκέπτης" userId="" providerId="Windows Live" clId="Web-{95B0759D-4E31-41A4-AE8B-2BE6E3417C20}" dt="2021-09-18T08:03:10.554" v="35" actId="20577"/>
          <ac:spMkLst>
            <pc:docMk/>
            <pc:sldMk cId="0" sldId="269"/>
            <ac:spMk id="9220" creationId="{6B911837-20E3-4C46-B5DD-C12ABB9E2A38}"/>
          </ac:spMkLst>
        </pc:spChg>
      </pc:sldChg>
      <pc:sldChg chg="modSp">
        <pc:chgData name="Επισκέπτης" userId="" providerId="Windows Live" clId="Web-{95B0759D-4E31-41A4-AE8B-2BE6E3417C20}" dt="2021-09-18T08:04:00.820" v="46" actId="20577"/>
        <pc:sldMkLst>
          <pc:docMk/>
          <pc:sldMk cId="0" sldId="270"/>
        </pc:sldMkLst>
        <pc:spChg chg="mod">
          <ac:chgData name="Επισκέπτης" userId="" providerId="Windows Live" clId="Web-{95B0759D-4E31-41A4-AE8B-2BE6E3417C20}" dt="2021-09-18T08:04:00.820" v="46" actId="20577"/>
          <ac:spMkLst>
            <pc:docMk/>
            <pc:sldMk cId="0" sldId="270"/>
            <ac:spMk id="9" creationId="{A758A360-7940-46B0-86B3-B7892623EB7A}"/>
          </ac:spMkLst>
        </pc:spChg>
      </pc:sldChg>
      <pc:sldChg chg="modSp">
        <pc:chgData name="Επισκέπτης" userId="" providerId="Windows Live" clId="Web-{95B0759D-4E31-41A4-AE8B-2BE6E3417C20}" dt="2021-09-18T08:05:53.760" v="62" actId="20577"/>
        <pc:sldMkLst>
          <pc:docMk/>
          <pc:sldMk cId="0" sldId="271"/>
        </pc:sldMkLst>
        <pc:spChg chg="mod">
          <ac:chgData name="Επισκέπτης" userId="" providerId="Windows Live" clId="Web-{95B0759D-4E31-41A4-AE8B-2BE6E3417C20}" dt="2021-09-18T08:05:53.760" v="62" actId="20577"/>
          <ac:spMkLst>
            <pc:docMk/>
            <pc:sldMk cId="0" sldId="271"/>
            <ac:spMk id="9" creationId="{B5D1C290-3930-415C-907E-5759A95AD8B6}"/>
          </ac:spMkLst>
        </pc:spChg>
      </pc:sldChg>
      <pc:sldChg chg="modSp">
        <pc:chgData name="Επισκέπτης" userId="" providerId="Windows Live" clId="Web-{95B0759D-4E31-41A4-AE8B-2BE6E3417C20}" dt="2021-09-18T08:02:42.334" v="30" actId="20577"/>
        <pc:sldMkLst>
          <pc:docMk/>
          <pc:sldMk cId="0" sldId="273"/>
        </pc:sldMkLst>
        <pc:spChg chg="mod">
          <ac:chgData name="Επισκέπτης" userId="" providerId="Windows Live" clId="Web-{95B0759D-4E31-41A4-AE8B-2BE6E3417C20}" dt="2021-09-18T08:02:42.334" v="30" actId="20577"/>
          <ac:spMkLst>
            <pc:docMk/>
            <pc:sldMk cId="0" sldId="273"/>
            <ac:spMk id="8194" creationId="{E96CAD83-4923-4DD3-87EE-9237F7E735C9}"/>
          </ac:spMkLst>
        </pc:spChg>
      </pc:sldChg>
      <pc:sldChg chg="modSp">
        <pc:chgData name="Επισκέπτης" userId="" providerId="Windows Live" clId="Web-{95B0759D-4E31-41A4-AE8B-2BE6E3417C20}" dt="2021-09-18T08:04:40.384" v="49" actId="20577"/>
        <pc:sldMkLst>
          <pc:docMk/>
          <pc:sldMk cId="0" sldId="274"/>
        </pc:sldMkLst>
        <pc:spChg chg="mod">
          <ac:chgData name="Επισκέπτης" userId="" providerId="Windows Live" clId="Web-{95B0759D-4E31-41A4-AE8B-2BE6E3417C20}" dt="2021-09-18T08:04:40.384" v="49" actId="20577"/>
          <ac:spMkLst>
            <pc:docMk/>
            <pc:sldMk cId="0" sldId="274"/>
            <ac:spMk id="9" creationId="{2703213F-A8DD-4A21-823B-DE4BB1EFF9E5}"/>
          </ac:spMkLst>
        </pc:spChg>
      </pc:sldChg>
    </pc:docChg>
  </pc:docChgLst>
  <pc:docChgLst>
    <pc:chgData name="Επισκέπτης" userId="94a55f9d46c3bfe5" providerId="Windows Live" clId="Web-{316318F6-5787-4158-8816-029EF8C845F7}"/>
    <pc:docChg chg="modSld">
      <pc:chgData name="Επισκέπτης" userId="94a55f9d46c3bfe5" providerId="Windows Live" clId="Web-{316318F6-5787-4158-8816-029EF8C845F7}" dt="2021-09-18T16:04:38.744" v="10" actId="20577"/>
      <pc:docMkLst>
        <pc:docMk/>
      </pc:docMkLst>
      <pc:sldChg chg="modSp">
        <pc:chgData name="Επισκέπτης" userId="94a55f9d46c3bfe5" providerId="Windows Live" clId="Web-{316318F6-5787-4158-8816-029EF8C845F7}" dt="2021-09-18T16:04:38.744" v="10" actId="20577"/>
        <pc:sldMkLst>
          <pc:docMk/>
          <pc:sldMk cId="0" sldId="267"/>
        </pc:sldMkLst>
        <pc:spChg chg="mod">
          <ac:chgData name="Επισκέπτης" userId="94a55f9d46c3bfe5" providerId="Windows Live" clId="Web-{316318F6-5787-4158-8816-029EF8C845F7}" dt="2021-09-18T16:04:38.744" v="10" actId="20577"/>
          <ac:spMkLst>
            <pc:docMk/>
            <pc:sldMk cId="0" sldId="267"/>
            <ac:spMk id="6146" creationId="{A719A6BD-6D0D-4AC2-B8E8-74C4CF7F777A}"/>
          </ac:spMkLst>
        </pc:spChg>
      </pc:sldChg>
    </pc:docChg>
  </pc:docChgLst>
  <pc:docChgLst>
    <pc:chgData name="Natasa Bougioukou" userId="3e6434e86622970f" providerId="Windows Live" clId="Web-{99157E58-7BB0-4237-AD9A-030D43B33678}"/>
    <pc:docChg chg="delSld modSld">
      <pc:chgData name="Natasa Bougioukou" userId="3e6434e86622970f" providerId="Windows Live" clId="Web-{99157E58-7BB0-4237-AD9A-030D43B33678}" dt="2021-09-16T19:52:03.141" v="31"/>
      <pc:docMkLst>
        <pc:docMk/>
      </pc:docMkLst>
      <pc:sldChg chg="del">
        <pc:chgData name="Natasa Bougioukou" userId="3e6434e86622970f" providerId="Windows Live" clId="Web-{99157E58-7BB0-4237-AD9A-030D43B33678}" dt="2021-09-16T19:52:03.141" v="31"/>
        <pc:sldMkLst>
          <pc:docMk/>
          <pc:sldMk cId="0" sldId="260"/>
        </pc:sldMkLst>
      </pc:sldChg>
      <pc:sldChg chg="modSp">
        <pc:chgData name="Natasa Bougioukou" userId="3e6434e86622970f" providerId="Windows Live" clId="Web-{99157E58-7BB0-4237-AD9A-030D43B33678}" dt="2021-09-16T19:50:44.826" v="29" actId="20577"/>
        <pc:sldMkLst>
          <pc:docMk/>
          <pc:sldMk cId="0" sldId="267"/>
        </pc:sldMkLst>
        <pc:spChg chg="mod">
          <ac:chgData name="Natasa Bougioukou" userId="3e6434e86622970f" providerId="Windows Live" clId="Web-{99157E58-7BB0-4237-AD9A-030D43B33678}" dt="2021-09-16T19:50:44.826" v="29" actId="20577"/>
          <ac:spMkLst>
            <pc:docMk/>
            <pc:sldMk cId="0" sldId="267"/>
            <ac:spMk id="6146" creationId="{A719A6BD-6D0D-4AC2-B8E8-74C4CF7F777A}"/>
          </ac:spMkLst>
        </pc:spChg>
      </pc:sldChg>
      <pc:sldChg chg="del">
        <pc:chgData name="Natasa Bougioukou" userId="3e6434e86622970f" providerId="Windows Live" clId="Web-{99157E58-7BB0-4237-AD9A-030D43B33678}" dt="2021-09-16T19:51:57.937" v="30"/>
        <pc:sldMkLst>
          <pc:docMk/>
          <pc:sldMk cId="0" sldId="275"/>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8T18:42:42.770"/>
    </inkml:context>
    <inkml:brush xml:id="br0">
      <inkml:brushProperty name="width" value="0.1" units="cm"/>
      <inkml:brushProperty name="height" value="0.1" units="cm"/>
      <inkml:brushProperty name="color" value="#E71224"/>
    </inkml:brush>
  </inkml:definitions>
  <inkml:trace contextRef="#ctx0" brushRef="#br0">17395 7541 16383 0 0,'-6'0'0'0'0,"-11"0"0"0"0,-21 7 0 0 0,-13 1 0 0 0,-9 1 0 0 0,-4-3 0 0 0,4-1 0 0 0,4-2 0 0 0,6-2 0 0 0,-4-1 0 0 0,2 0 0 0 0,2 7 0 0 0,2 2 0 0 0,4-2 0 0 0,1 0 0 0 0,2-3 0 0 0,0-1 0 0 0,-34-2 0 0 0,-10 0 0 0 0,1-1 0 0 0,8-1 0 0 0,12 1 0 0 0,8 0 0 0 0,7-1 0 0 0,5 1 0 0 0,3 0 0 0 0,2 0 0 0 0,1 0 0 0 0,-1 0 0 0 0,0 0 0 0 0,-1 0 0 0 0,0 0 0 0 0,0 0 0 0 0,7-6 0 0 0,16-3 0 0 0,17 1 0 0 0,16 1 0 0 0,11 2 0 0 0,10 3 0 0 0,4 0 0 0 0,2 2 0 0 0,2 0 0 0 0,6 0 0 0 0,0 0 0 0 0,0 1 0 0 0,-2-1 0 0 0,-3 0 0 0 0,-2 0 0 0 0,-2 0 0 0 0,-1 0 0 0 0,0 0 0 0 0,-1 0 0 0 0,0 0 0 0 0,0 0 0 0 0,1 0 0 0 0,-2 0 0 0 0,2 0 0 0 0,-1 0 0 0 0,1 0 0 0 0,0 0 0 0 0,-1 0 0 0 0,0 0 0 0 0,1 0 0 0 0,0 0 0 0 0,-1 0 0 0 0,1 0 0 0 0,0 0 0 0 0,-8 6 0 0 0,-16 3 0 0 0,-17-1 0 0 0,-16-1 0 0 0,-12-3 0 0 0,-8-1 0 0 0,-5-1 0 0 0,-3-1 0 0 0,0-1 0 0 0,0 0 0 0 0,2-1 0 0 0,-8 1 0 0 0,-1-1 0 0 0,1 1 0 0 0,2 0 0 0 0,4 0 0 0 0,0 0 0 0 0,2 0 0 0 0,0 0 0 0 0,2 0 0 0 0,-1 0 0 0 0,2 0 0 0 0,-1 0 0 0 0,0 0 0 0 0,-1 0 0 0 0,0 0 0 0 0,-6 0 0 0 0,-2 0 0 0 0,0 0 0 0 0,1 0 0 0 0,2 0 0 0 0,2 0 0 0 0,2 0 0 0 0,1 0 0 0 0,1 0 0 0 0,-1 0 0 0 0,1 0 0 0 0,0 0 0 0 0,-1 0 0 0 0,2 0 0 0 0,-2 0 0 0 0,1 0 0 0 0,-1 0 0 0 0,0 0 0 0 0,0 0 0 0 0,2 0 0 0 0,-2 0 0 0 0,7-6 0 0 0,3-3 0 0 0,-1 1 0 0 0,-2 1 0 0 0,-2 2 0 0 0,-1 3 0 0 0,-1 0 0 0 0,-2 2 0 0 0,-1 0 0 0 0,0 0 0 0 0,0 0 0 0 0,0 1 0 0 0,1-1 0 0 0,-1 0 0 0 0,7-7 0 0 0,9-1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8T18:42:42.773"/>
    </inkml:context>
    <inkml:brush xml:id="br0">
      <inkml:brushProperty name="width" value="0.1" units="cm"/>
      <inkml:brushProperty name="height" value="0.1" units="cm"/>
      <inkml:brushProperty name="color" value="#FFC114"/>
    </inkml:brush>
  </inkml:definitions>
  <inkml:trace contextRef="#ctx0" brushRef="#br0">19729 7793 16383 0 0,'-7'0'0'0'0,"-9"0"0"0"0,-9 0 0 0 0,-7 0 0 0 0,-5 0 0 0 0,-3 0 0 0 0,-9 0 0 0 0,-3 0 0 0 0,1 0 0 0 0,2 0 0 0 0,2-6 0 0 0,2-3 0 0 0,3 1 0 0 0,0 0 0 0 0,1 3 0 0 0,1 2 0 0 0,0-5 0 0 0,-1-1 0 0 0,8-7 0 0 0,9-6 0 0 0,8-7 0 0 0,7-5 0 0 0,13 4 0 0 0,11 6 0 0 0,11 7 0 0 0,8 8 0 0 0,5 4 0 0 0,2 3 0 0 0,2 3 0 0 0,0 0 0 0 0,0 1 0 0 0,-7 5 0 0 0,-4 3 0 0 0,1 0 0 0 0,1-3 0 0 0,-5 4 0 0 0,-8 9 0 0 0,0-2 0 0 0,3-1 0 0 0,-2 1 0 0 0,1-1 0 0 0,5-4 0 0 0,3-5 0 0 0,5-3 0 0 0,2-2 0 0 0,2-2 0 0 0,1-8 0 0 0,0-2 0 0 0,-6-8 0 0 0,-3 1 0 0 0,-7 9 0 0 0,-14 5 0 0 0,-16 4 0 0 0,-14 1 0 0 0,-11 1 0 0 0,-7-3 0 0 0,-4 1 0 0 0,-2 0 0 0 0,-1-1 0 0 0,0-1 0 0 0,1 7 0 0 0,1 2 0 0 0,0 0 0 0 0,8 4 0 0 0,2 1 0 0 0,0-3 0 0 0,-1-3 0 0 0,-3-2 0 0 0,-1-3 0 0 0,-2-2 0 0 0,-1 0 0 0 0,-1-2 0 0 0,0 1 0 0 0,0-1 0 0 0,0 0 0 0 0,14 1 0 0 0,18-7 0 0 0,18-1 0 0 0,7-8 0 0 0,8 1 0 0 0,0-6 0 0 0,3 2 0 0 0,3 4 0 0 0,-3-3 0 0 0,1 3 0 0 0,3 3 0 0 0,2 4 0 0 0,3 4 0 0 0,2 1 0 0 0,2 2 0 0 0,1 2 0 0 0,0-1 0 0 0,0 1 0 0 0,1 0 0 0 0,-1-1 0 0 0,0 1 0 0 0,-14-1 0 0 0,-19 0 0 0 0,-17 0 0 0 0,-21 0 0 0 0,-12 0 0 0 0,-7 0 0 0 0,-1 0 0 0 0,1 0 0 0 0,2 0 0 0 0,1 0 0 0 0,3 0 0 0 0,1 0 0 0 0,0 0 0 0 0,2 0 0 0 0,-1 0 0 0 0,1 0 0 0 0,0 0 0 0 0,-1 0 0 0 0,8-7 0 0 0,1-2 0 0 0,0 0 0 0 0,-1 2 0 0 0,-3 3 0 0 0,-1 1 0 0 0,-2 1 0 0 0,-2 1 0 0 0,1 1 0 0 0,-1 1 0 0 0,0-1 0 0 0,0 1 0 0 0,0-1 0 0 0,0 0 0 0 0,0 0 0 0 0,0 0 0 0 0,0 0 0 0 0,1 0 0 0 0,-1 0 0 0 0,0 0 0 0 0,0 0 0 0 0,1 0 0 0 0,13 0 0 0 0,18 0 0 0 0,19 0 0 0 0,13 0 0 0 0,3 6 0 0 0,11 3 0 0 0,7 0 0 0 0,2-2 0 0 0,-7 4 0 0 0,-3 2 0 0 0,0 4 0 0 0,0-1 0 0 0,1-2 0 0 0,1-4 0 0 0,2-5 0 0 0,0-2 0 0 0,0-1 0 0 0,1-2 0 0 0,0-1 0 0 0,0 0 0 0 0,0 1 0 0 0,-1-1 0 0 0,1 1 0 0 0,0-1 0 0 0,0 1 0 0 0,-1 0 0 0 0,1 0 0 0 0,-7-6 0 0 0,-3-3 0 0 0,1 0 0 0 0,2 2 0 0 0,2 2 0 0 0,1 2 0 0 0,9 2 0 0 0,3 1 0 0 0,1-7 0 0 0,-2-2 0 0 0,-2 1 0 0 0,-2 1 0 0 0,-8-4 0 0 0,-4-1 0 0 0,1 2 0 0 0,0 2 0 0 0,2 4 0 0 0,2 1 0 0 0,2 2 0 0 0,-13 1 0 0 0,-18 0 0 0 0,-17 1 0 0 0,-13-1 0 0 0,-11 1 0 0 0,-7-1 0 0 0,-2 0 0 0 0,-2 0 0 0 0,-7 6 0 0 0,-2 3 0 0 0,-6 7 0 0 0,1-1 0 0 0,-4-1 0 0 0,1-4 0 0 0,5-3 0 0 0,4 3 0 0 0,5 1 0 0 0,3-2 0 0 0,2-3 0 0 0,8 5 0 0 0,4 0 0 0 0,-1-1 0 0 0,-2-3 0 0 0,-2 4 0 0 0,-2 1 0 0 0,-2-2 0 0 0,-1-4 0 0 0,0-1 0 0 0,-1-2 0 0 0,-1-2 0 0 0,1-1 0 0 0,0 0 0 0 0,0-1 0 0 0,0 1 0 0 0,1-1 0 0 0,-1 1 0 0 0,0 0 0 0 0,1 0 0 0 0,-1 0 0 0 0,0 0 0 0 0,0 0 0 0 0,1 0 0 0 0,-8 0 0 0 0,-2 0 0 0 0,-6 0 0 0 0,-1 0 0 0 0,2 0 0 0 0,4 0 0 0 0,4 0 0 0 0,3 0 0 0 0,1 0 0 0 0,2 0 0 0 0,1 0 0 0 0,0 0 0 0 0,0 0 0 0 0,-7 0 0 0 0,-3 0 0 0 0,0 0 0 0 0,2 0 0 0 0,3 0 0 0 0,1 0 0 0 0,2 0 0 0 0,0 0 0 0 0,1 0 0 0 0,1 0 0 0 0,0 0 0 0 0,-1 0 0 0 0,1 0 0 0 0,-1 0 0 0 0,1 0 0 0 0,-1 0 0 0 0,1 0 0 0 0,-1 0 0 0 0,0 0 0 0 0,0 0 0 0 0,1 0 0 0 0,-1 0 0 0 0,0 0 0 0 0,1 0 0 0 0,-1 0 0 0 0,0 0 0 0 0,0 0 0 0 0,1 0 0 0 0,-1 0 0 0 0,0 0 0 0 0,1 0 0 0 0,-1 0 0 0 0,0 0 0 0 0,1 0 0 0 0,-1 0 0 0 0,0 0 0 0 0,0 0 0 0 0,1 0 0 0 0,-1 0 0 0 0,-7 0 0 0 0,-2 0 0 0 0,1 0 0 0 0,-6 0 0 0 0,0 0 0 0 0,-4 0 0 0 0,0 0 0 0 0,4 0 0 0 0,4 0 0 0 0,4 0 0 0 0,3 0 0 0 0,2 0 0 0 0,1 0 0 0 0,1 0 0 0 0,0 0 0 0 0,0 0 0 0 0,0 0 0 0 0,-7 0 0 0 0,-3 0 0 0 0,1 0 0 0 0,1 0 0 0 0,3 0 0 0 0,1 0 0 0 0,1 0 0 0 0,2 0 0 0 0,0 0 0 0 0,1 0 0 0 0,-1 0 0 0 0,-6 0 0 0 0,-2 0 0 0 0,-8 0 0 0 0,0 0 0 0 0,3 0 0 0 0,3 0 0 0 0,4 0 0 0 0,2 0 0 0 0,3 0 0 0 0,1 0 0 0 0,0 0 0 0 0,1 0 0 0 0,7-7 0 0 0,-5-1 0 0 0,-2-1 0 0 0,-2 2 0 0 0,-1 2 0 0 0,1 2 0 0 0,-1 1 0 0 0,2 1 0 0 0,-1 1 0 0 0,1 1 0 0 0,0-1 0 0 0,1 0 0 0 0,-1 1 0 0 0,0-1 0 0 0,1 0 0 0 0,-1 0 0 0 0,1 0 0 0 0,-1 0 0 0 0,0 0 0 0 0,0 0 0 0 0,1 0 0 0 0,-8 0 0 0 0,-2 0 0 0 0,1 0 0 0 0,1 0 0 0 0,2 0 0 0 0,2 0 0 0 0,-5 0 0 0 0,-1 0 0 0 0,0 0 0 0 0,3 0 0 0 0,1 0 0 0 0,3 0 0 0 0,1 7 0 0 0,0 2 0 0 0,1 0 0 0 0,1-3 0 0 0,-8-1 0 0 0,-1-2 0 0 0,0-1 0 0 0,1-1 0 0 0,3-1 0 0 0,1-1 0 0 0,-6 1 0 0 0,0-1 0 0 0,0 1 0 0 0,3 0 0 0 0,2 0 0 0 0,1 0 0 0 0,2 7 0 0 0,-6 2 0 0 0,-2 0 0 0 0,-6-3 0 0 0,0-1 0 0 0,1-2 0 0 0,5-1 0 0 0,3-2 0 0 0,2 0 0 0 0,3 0 0 0 0,1 0 0 0 0,1-1 0 0 0,-1 1 0 0 0,1 0 0 0 0,0-1 0 0 0,0 1 0 0 0,0 0 0 0 0,-1 0 0 0 0,1 0 0 0 0,-1 0 0 0 0,0 0 0 0 0,0 0 0 0 0,1 0 0 0 0,-1 0 0 0 0,0 0 0 0 0,0 0 0 0 0,1 0 0 0 0,-1 0 0 0 0,0 0 0 0 0,1 0 0 0 0,-1 0 0 0 0,0 0 0 0 0,1 0 0 0 0,-1 0 0 0 0,0 0 0 0 0,0 0 0 0 0,1 0 0 0 0,-1 0 0 0 0,0 0 0 0 0,1 0 0 0 0,6-6 0 0 0,9-10 0 0 0,9-8 0 0 0,15-1 0 0 0,13 6 0 0 0,12 3 0 0 0,9 7 0 0 0,6 3 0 0 0,3 4 0 0 0,1 2 0 0 0,1 0 0 0 0,-1 1 0 0 0,0 0 0 0 0,-8-6 0 0 0,-3-3 0 0 0,-7-8 0 0 0,0 1 0 0 0,-5-5 0 0 0,1 1 0 0 0,4-3 0 0 0,5 3 0 0 0,-3-4 0 0 0,1 5 0 0 0,2 2 0 0 0,4 7 0 0 0,2 3 0 0 0,3 3 0 0 0,-13 2 0 0 0,-18 2 0 0 0,-16 0 0 0 0,-15 0 0 0 0,-10-1 0 0 0,-6 1 0 0 0,-3 0 0 0 0,-2-1 0 0 0,-1 7 0 0 0,2 1 0 0 0,0 1 0 0 0,1-2 0 0 0,0-2 0 0 0,1 4 0 0 0,0 2 0 0 0,1-2 0 0 0,-1 5 0 0 0,1-1 0 0 0,13-1 0 0 0,19-4 0 0 0,17-3 0 0 0,14-3 0 0 0,10 0 0 0 0,7-2 0 0 0,3-1 0 0 0,1 1 0 0 0,0-1 0 0 0,0 1 0 0 0,-1 0 0 0 0,-1 0 0 0 0,-1 0 0 0 0,0 0 0 0 0,0 0 0 0 0,0 0 0 0 0,-1 0 0 0 0,1 0 0 0 0,0 0 0 0 0,-1 0 0 0 0,1 0 0 0 0,-1 0 0 0 0,1 0 0 0 0,0 0 0 0 0,0 0 0 0 0,-1 0 0 0 0,-6 6 0 0 0,-2 3 0 0 0,-1 0 0 0 0,3-2 0 0 0,2-2 0 0 0,1-3 0 0 0,2 0 0 0 0,1-2 0 0 0,1 0 0 0 0,0 0 0 0 0,0 0 0 0 0,0-1 0 0 0,0 1 0 0 0,-7 7 0 0 0,-16 2 0 0 0,-18 0 0 0 0,-16-2 0 0 0,-13-3 0 0 0,0 6 0 0 0,-10 1 0 0 0,-5-2 0 0 0,-9-2 0 0 0,5 4 0 0 0,3 1 0 0 0,3-2 0 0 0,1-4 0 0 0,1-1 0 0 0,0-2 0 0 0,0-2 0 0 0,1-1 0 0 0,-2 0 0 0 0,1-1 0 0 0,-1 1 0 0 0,1-1 0 0 0,-1 1 0 0 0,0 0 0 0 0,1 0 0 0 0,-1 0 0 0 0,0 0 0 0 0,0 0 0 0 0,1 0 0 0 0,-1 0 0 0 0,0 0 0 0 0,1 0 0 0 0,-1 0 0 0 0,14 0 0 0 0,19 0 0 0 0,10-7 0 0 0,12-1 0 0 0,3-8 0 0 0,7 1 0 0 0,5 1 0 0 0,5-3 0 0 0,3 2 0 0 0,3 2 0 0 0,1 4 0 0 0,1 4 0 0 0,0 3 0 0 0,0 1 0 0 0,-1 1 0 0 0,1 1 0 0 0,-1 0 0 0 0,-1-1 0 0 0,1 0 0 0 0,0 0 0 0 0,-1 1 0 0 0,1-1 0 0 0,0 0 0 0 0,-1 0 0 0 0,1 0 0 0 0,0 0 0 0 0,0 0 0 0 0,-1 0 0 0 0,1 0 0 0 0,0 0 0 0 0,-8-6 0 0 0,-1-3 0 0 0,0 0 0 0 0,1 2 0 0 0,3 2 0 0 0,2 2 0 0 0,1 2 0 0 0,1-7 0 0 0,-6-8 0 0 0,-3-1 0 0 0,2 2 0 0 0,8 3 0 0 0,-3-2 0 0 0,-1 1 0 0 0,1 2 0 0 0,0 4 0 0 0,8-5 0 0 0,2 1 0 0 0,1 1 0 0 0,-1 4 0 0 0,-3 2 0 0 0,-1 1 0 0 0,-1 2 0 0 0,-2 1 0 0 0,0 0 0 0 0,0 1 0 0 0,0-1 0 0 0,-1 1 0 0 0,1-1 0 0 0,-1 0 0 0 0,1 0 0 0 0,-1 0 0 0 0,1 0 0 0 0,0 0 0 0 0,0 7 0 0 0,-8 8 0 0 0,-8 10 0 0 0,-16-1 0 0 0,-10 3 0 0 0,-11-3 0 0 0,-3 1 0 0 0,-7-4 0 0 0,-6-5 0 0 0,-6-6 0 0 0,4 2 0 0 0,-1 0 0 0 0,-1 4 0 0 0,-3-1 0 0 0,-2-2 0 0 0,-1-4 0 0 0,-2-4 0 0 0,-1-2 0 0 0,-1-2 0 0 0,1-1 0 0 0,0 0 0 0 0,0-1 0 0 0,0 0 0 0 0,0 1 0 0 0,-7-1 0 0 0,-2 1 0 0 0,-6 0 0 0 0,-1 0 0 0 0,2 0 0 0 0,5 0 0 0 0,2 0 0 0 0,4 0 0 0 0,1 0 0 0 0,2 0 0 0 0,1 0 0 0 0,0 0 0 0 0,0 0 0 0 0,0 0 0 0 0,13 0 0 0 0,26 0 0 0 0,20 0 0 0 0,20 0 0 0 0,10 0 0 0 0,12 0 0 0 0,1 0 0 0 0,4 0 0 0 0,-1 0 0 0 0,-6 0 0 0 0,-6 0 0 0 0,-4 0 0 0 0,-5 0 0 0 0,-2 0 0 0 0,-1 0 0 0 0,-1 0 0 0 0,-1 0 0 0 0,8 0 0 0 0,2 0 0 0 0,7 0 0 0 0,1 0 0 0 0,-2 0 0 0 0,-4 0 0 0 0,-4 0 0 0 0,-2 0 0 0 0,-3 0 0 0 0,-1 0 0 0 0,-1 0 0 0 0,0 0 0 0 0,0 0 0 0 0,1 0 0 0 0,-1 0 0 0 0,0 0 0 0 0,1 0 0 0 0,-1 0 0 0 0,1 0 0 0 0,0 0 0 0 0,0 0 0 0 0,-1 0 0 0 0,1 0 0 0 0,0 0 0 0 0,-7 7 0 0 0,-17 2 0 0 0,-17 0 0 0 0,-16 4 0 0 0,-13 1 0 0 0,-7-2 0 0 0,-5-4 0 0 0,-3-2 0 0 0,0-3 0 0 0,0-2 0 0 0,1-1 0 0 0,0 0 0 0 0,1-1 0 0 0,1 1 0 0 0,0-1 0 0 0,1 1 0 0 0,6-7 0 0 0,9-9 0 0 0,10-9 0 0 0,6-13 0 0 0,12 0 0 0 0,6 1 0 0 0,8 3 0 0 0,8 4 0 0 0,7-1 0 0 0,-3-1 0 0 0,2 4 0 0 0,2 6 0 0 0,2 9 0 0 0,2 5 0 0 0,2 4 0 0 0,1 3 0 0 0,1 2 0 0 0,0 1 0 0 0,0-1 0 0 0,0 0 0 0 0,0 0 0 0 0,-7 7 0 0 0,-9 7 0 0 0,-9 10 0 0 0,-14-1 0 0 0,-15-4 0 0 0,-11-5 0 0 0,-9-5 0 0 0,-6-4 0 0 0,-3-5 0 0 0,6 6 0 0 0,2 2 0 0 0,-1-2 0 0 0,0-1 0 0 0,-2 4 0 0 0,-2 2 0 0 0,0-2 0 0 0,-1-2 0 0 0,-1-3 0 0 0,0-4 0 0 0,0 1 0 0 0,0-2 0 0 0,0 0 0 0 0,14-1 0 0 0,19 1 0 0 0,17-1 0 0 0,14 1 0 0 0,10 0 0 0 0,7 7 0 0 0,3 2 0 0 0,1-1 0 0 0,7 5 0 0 0,2 2 0 0 0,-1-3 0 0 0,-3-4 0 0 0,-2-3 0 0 0,-3-2 0 0 0,-2-1 0 0 0,-1-2 0 0 0,0 0 0 0 0,-1-1 0 0 0,0 0 0 0 0,1 1 0 0 0,-1-1 0 0 0,0 1 0 0 0,1 0 0 0 0,0 0 0 0 0,-1 0 0 0 0,1 0 0 0 0,0 0 0 0 0,-1 0 0 0 0,1 0 0 0 0,0 0 0 0 0,0 0 0 0 0,-1 0 0 0 0,1 0 0 0 0,0 0 0 0 0,-1 0 0 0 0,1 0 0 0 0,0 0 0 0 0,0 0 0 0 0,-1 0 0 0 0,1 0 0 0 0,0 0 0 0 0,-1 0 0 0 0,1 0 0 0 0,-7-6 0 0 0,-3-3 0 0 0,1 0 0 0 0,2 2 0 0 0,2 2 0 0 0,1 2 0 0 0,2 1 0 0 0,1 2 0 0 0,1 0 0 0 0,0 0 0 0 0,-7-6 0 0 0,-2-2 0 0 0,0-1 0 0 0,2-5 0 0 0,2 1 0 0 0,2 1 0 0 0,-6-3 0 0 0,-1 1 0 0 0,0 2 0 0 0,3 3 0 0 0,-4-2 0 0 0,-2-1 0 0 0,3 2 0 0 0,2 4 0 0 0,-4 8 0 0 0,-14 4 0 0 0,-17 9 0 0 0,-14 0 0 0 0,-12-1 0 0 0,-8-3 0 0 0,-5-4 0 0 0,-9-3 0 0 0,-3-2 0 0 0,-6 5 0 0 0,-1 2 0 0 0,4-1 0 0 0,4-1 0 0 0,4-3 0 0 0,-4-2 0 0 0,1-1 0 0 0,1-1 0 0 0,3 0 0 0 0,2 0 0 0 0,2 0 0 0 0,1-1 0 0 0,1 1 0 0 0,1 0 0 0 0,-1 0 0 0 0,-6 0 0 0 0,-2 0 0 0 0,0 0 0 0 0,-6 0 0 0 0,0 0 0 0 0,-4 0 0 0 0,0 0 0 0 0,4 0 0 0 0,4 0 0 0 0,4 0 0 0 0,3 0 0 0 0,2 0 0 0 0,1 0 0 0 0,1 0 0 0 0,0 0 0 0 0,0 0 0 0 0,0 0 0 0 0,0 0 0 0 0,-1 0 0 0 0,1 0 0 0 0,-1 0 0 0 0,0 0 0 0 0,1 0 0 0 0,-1 0 0 0 0,7 7 0 0 0,10 9 0 0 0,15 8 0 0 0,16 1 0 0 0,7 1 0 0 0,9-2 0 0 0,6-5 0 0 0,6-8 0 0 0,3-4 0 0 0,3-3 0 0 0,1-3 0 0 0,0-2 0 0 0,0 0 0 0 0,0 0 0 0 0,0 0 0 0 0,-1 0 0 0 0,0 1 0 0 0,0-1 0 0 0,-1 1 0 0 0,1 0 0 0 0,0 0 0 0 0,-1 0 0 0 0,1 0 0 0 0,0 0 0 0 0,-1 0 0 0 0,1 0 0 0 0,-14 0 0 0 0,-19 0 0 0 0,-10-6 0 0 0,-12-3 0 0 0,-3-6 0 0 0,-7-2 0 0 0,2-2 0 0 0,4-7 0 0 0,-1-5 0 0 0,-5 3 0 0 0,-6 6 0 0 0,-3 7 0 0 0,-4 6 0 0 0,-3 4 0 0 0,0 4 0 0 0,-2 1 0 0 0,7-6 0 0 0,10-2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8T18:42:42.774"/>
    </inkml:context>
    <inkml:brush xml:id="br0">
      <inkml:brushProperty name="width" value="0.1" units="cm"/>
      <inkml:brushProperty name="height" value="0.1" units="cm"/>
      <inkml:brushProperty name="color" value="#FFC114"/>
    </inkml:brush>
  </inkml:definitions>
  <inkml:trace contextRef="#ctx0" brushRef="#br0">12209 7614 16383 0 0,'7'0'0'0'0,"9"0"0"0"0,9 0 0 0 0,7 0 0 0 0,5 0 0 0 0,3 0 0 0 0,2 0 0 0 0,0 0 0 0 0,1 7 0 0 0,-1 4 0 0 0,0-3 0 0 0,-1-1 0 0 0,0-2 0 0 0,0-1 0 0 0,-7 5 0 0 0,-16 1 0 0 0,-19-1 0 0 0,-15-1 0 0 0,-19-4 0 0 0,-11-1 0 0 0,-4-2 0 0 0,-1 0 0 0 0,2-1 0 0 0,2-1 0 0 0,2 1 0 0 0,2 0 0 0 0,1-1 0 0 0,1 1 0 0 0,0 0 0 0 0,1 0 0 0 0,0 0 0 0 0,0 0 0 0 0,-1 0 0 0 0,1 0 0 0 0,-1 0 0 0 0,14 0 0 0 0,19 0 0 0 0,17 0 0 0 0,14 0 0 0 0,10 0 0 0 0,7 0 0 0 0,3 0 0 0 0,1 0 0 0 0,0 0 0 0 0,0 0 0 0 0,-1 0 0 0 0,-1 0 0 0 0,-1 0 0 0 0,1 0 0 0 0,-2 0 0 0 0,1 0 0 0 0,-1 0 0 0 0,-13 0 0 0 0,-19 0 0 0 0,-17 0 0 0 0,-14 0 0 0 0,-10 0 0 0 0,-7 0 0 0 0,-3 0 0 0 0,-8 0 0 0 0,-2 0 0 0 0,0 0 0 0 0,3 0 0 0 0,3 0 0 0 0,2 0 0 0 0,3 0 0 0 0,0 0 0 0 0,2 0 0 0 0,-1 0 0 0 0,1 0 0 0 0,0 0 0 0 0,0 0 0 0 0,-1 0 0 0 0,1 0 0 0 0,-1 0 0 0 0,0 0 0 0 0,1 0 0 0 0,-1 0 0 0 0,0 0 0 0 0,1 0 0 0 0,-1 0 0 0 0,0 0 0 0 0,0 0 0 0 0,1 0 0 0 0,-1 0 0 0 0,0 0 0 0 0,1 0 0 0 0,-1 0 0 0 0,0 0 0 0 0,1 0 0 0 0,-8 0 0 0 0,-2 0 0 0 0,-6 0 0 0 0,-1 0 0 0 0,2 0 0 0 0,4 0 0 0 0,4 0 0 0 0,2 0 0 0 0,3 0 0 0 0,1 0 0 0 0,0 0 0 0 0,1 0 0 0 0,-6 0 0 0 0,-4 0 0 0 0,1 0 0 0 0,2 0 0 0 0,1 0 0 0 0,2 0 0 0 0,2 0 0 0 0,1 0 0 0 0,14 0 0 0 0,19 0 0 0 0,17 0 0 0 0,15 0 0 0 0,9 0 0 0 0,7 0 0 0 0,3 0 0 0 0,1 0 0 0 0,1 0 0 0 0,-2 0 0 0 0,0 0 0 0 0,-8 7 0 0 0,-2 2 0 0 0,-1 1 0 0 0,2-3 0 0 0,1-2 0 0 0,-4 5 0 0 0,-9 9 0 0 0,0 0 0 0 0,3-3 0 0 0,4-4 0 0 0,4-3 0 0 0,-11-5 0 0 0,-15-2 0 0 0,-17-1 0 0 0,-13-2 0 0 0,-2-6 0 0 0,-5-4 0 0 0,-3 1 0 0 0,-4 3 0 0 0,5-7 0 0 0,1 2 0 0 0,-1 1 0 0 0,-3 2 0 0 0,-1 4 0 0 0,-2 3 0 0 0,-2 0 0 0 0,0 2 0 0 0,6-6 0 0 0,2-3 0 0 0,6-7 0 0 0,16 0 0 0 0,15 1 0 0 0,14 5 0 0 0,11 4 0 0 0,7 1 0 0 0,4 3 0 0 0,2 2 0 0 0,1 0 0 0 0,0 1 0 0 0,-1 0 0 0 0,6-1 0 0 0,2 1 0 0 0,-1-1 0 0 0,4 0 0 0 0,1 0 0 0 0,5 0 0 0 0,-2 0 0 0 0,-3 0 0 0 0,-4 0 0 0 0,-4 0 0 0 0,-3 0 0 0 0,-2 0 0 0 0,-1 0 0 0 0,6 0 0 0 0,2 0 0 0 0,0 0 0 0 0,-2 0 0 0 0,-2 0 0 0 0,6 0 0 0 0,0 0 0 0 0,-1 0 0 0 0,-2 0 0 0 0,4 0 0 0 0,1 0 0 0 0,-2 0 0 0 0,-3 0 0 0 0,-2 0 0 0 0,-3 0 0 0 0,-1 0 0 0 0,-1 0 0 0 0,-1 0 0 0 0,1 0 0 0 0,-1 0 0 0 0,0 0 0 0 0,0 0 0 0 0,1 0 0 0 0,-1 0 0 0 0,1 0 0 0 0,0 0 0 0 0,-1 0 0 0 0,1 0 0 0 0,0 0 0 0 0,0 0 0 0 0,-8-7 0 0 0,-1-2 0 0 0,0 0 0 0 0,2 1 0 0 0,1 3 0 0 0,10-5 0 0 0,10-1 0 0 0,3 1 0 0 0,5 3 0 0 0,-1 2 0 0 0,-4 2 0 0 0,-5 2 0 0 0,2 1 0 0 0,-1 0 0 0 0,-3 0 0 0 0,-3 1 0 0 0,-3-8 0 0 0,-2-3 0 0 0,-2 2 0 0 0,0 1 0 0 0,-1 2 0 0 0,0 1 0 0 0,7-5 0 0 0,9-1 0 0 0,3 1 0 0 0,4 2 0 0 0,-1 2 0 0 0,-5 2 0 0 0,-4 2 0 0 0,2 0 0 0 0,-1 2 0 0 0,4-1 0 0 0,-1 0 0 0 0,-4 1 0 0 0,4-1 0 0 0,-1 0 0 0 0,-4 0 0 0 0,-3 0 0 0 0,-3 0 0 0 0,-3 0 0 0 0,-1 0 0 0 0,-1 0 0 0 0,-1 0 0 0 0,0 0 0 0 0,0 0 0 0 0,-7 7 0 0 0,5 4 0 0 0,3-3 0 0 0,1-1 0 0 0,1-2 0 0 0,0-1 0 0 0,-8 5 0 0 0,-2 1 0 0 0,-1-1 0 0 0,2-1 0 0 0,2-4 0 0 0,1 6 0 0 0,2 0 0 0 0,1 1 0 0 0,1-4 0 0 0,0-3 0 0 0,0-1 0 0 0,0-2 0 0 0,0 0 0 0 0,0-2 0 0 0,0 1 0 0 0,7 0 0 0 0,1-1 0 0 0,1 1 0 0 0,-2 0 0 0 0,-9-1 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8T18:42:42.775"/>
    </inkml:context>
    <inkml:brush xml:id="br0">
      <inkml:brushProperty name="width" value="0.1" units="cm"/>
      <inkml:brushProperty name="height" value="0.1" units="cm"/>
      <inkml:brushProperty name="color" value="#FFC114"/>
    </inkml:brush>
  </inkml:definitions>
  <inkml:trace contextRef="#ctx0" brushRef="#br0">14708 7706 16383 0 0,'7'0'0'0'0,"9"0"0"0"0,9 0 0 0 0,7 0 0 0 0,5 0 0 0 0,3 0 0 0 0,2 0 0 0 0,0 0 0 0 0,0 0 0 0 0,0 0 0 0 0,0 0 0 0 0,0 0 0 0 0,-2 0 0 0 0,-13 0 0 0 0,-19 0 0 0 0,-17 0 0 0 0,-21 0 0 0 0,-12 0 0 0 0,-6 0 0 0 0,-2 0 0 0 0,0 0 0 0 0,3 0 0 0 0,3 0 0 0 0,0 0 0 0 0,2 0 0 0 0,1 0 0 0 0,0 0 0 0 0,2 0 0 0 0,-1 0 0 0 0,13 0 0 0 0,19 0 0 0 0,17 0 0 0 0,15 0 0 0 0,9-7 0 0 0,6-2 0 0 0,3 0 0 0 0,3 2 0 0 0,-1 2 0 0 0,0 2 0 0 0,-3 1 0 0 0,1 2 0 0 0,0 0 0 0 0,-8-7 0 0 0,-16-2 0 0 0,-19 1 0 0 0,-15 1 0 0 0,-26 2 0 0 0,-20 2 0 0 0,-5 2 0 0 0,0 0 0 0 0,-1 1 0 0 0,4 0 0 0 0,6 1 0 0 0,5-1 0 0 0,-1 0 0 0 0,2 1 0 0 0,2-1 0 0 0,2 0 0 0 0,4 0 0 0 0,1 0 0 0 0,3 0 0 0 0,-1 0 0 0 0,1 0 0 0 0,0 0 0 0 0,0 0 0 0 0,-1 0 0 0 0,2 0 0 0 0,5-7 0 0 0,3-2 0 0 0,6-7 0 0 0,14 0 0 0 0,24 2 0 0 0,15 4 0 0 0,11 3 0 0 0,4 3 0 0 0,3 2 0 0 0,1 2 0 0 0,-2 0 0 0 0,-1 1 0 0 0,-2 0 0 0 0,7-1 0 0 0,2 1 0 0 0,-2-1 0 0 0,-1 0 0 0 0,-3 0 0 0 0,-2 0 0 0 0,-1 0 0 0 0,0 0 0 0 0,-2 0 0 0 0,0 0 0 0 0,0 0 0 0 0,0 0 0 0 0,0 0 0 0 0,1 0 0 0 0,0 0 0 0 0,-2 0 0 0 0,2 0 0 0 0,0 0 0 0 0,-1 0 0 0 0,-6 7 0 0 0,-2 2 0 0 0,0 0 0 0 0,0-2 0 0 0,4-2 0 0 0,1-2 0 0 0,3-1 0 0 0,0-1 0 0 0,0-1 0 0 0,-7 6 0 0 0,-8 10 0 0 0,-15 2 0 0 0,-11 4 0 0 0,-10-1 0 0 0,-12-4 0 0 0,-1 2 0 0 0,-3-3 0 0 0,-4-3 0 0 0,-4-5 0 0 0,-3-3 0 0 0,-2-2 0 0 0,-1-3 0 0 0,1 0 0 0 0,-2-1 0 0 0,1 1 0 0 0,0-1 0 0 0,-1 0 0 0 0,1 1 0 0 0,2 0 0 0 0,-2 0 0 0 0,0 0 0 0 0,1 0 0 0 0,-1 0 0 0 0,1 0 0 0 0,0 0 0 0 0,-1 0 0 0 0,14 0 0 0 0,25 0 0 0 0,21 0 0 0 0,13 0 0 0 0,8 0 0 0 0,4 0 0 0 0,2 0 0 0 0,0 0 0 0 0,-1 0 0 0 0,-2 0 0 0 0,-1 0 0 0 0,0 0 0 0 0,-1 0 0 0 0,-1 0 0 0 0,1 0 0 0 0,-1 0 0 0 0,0 0 0 0 0,7 0 0 0 0,3 0 0 0 0,0 0 0 0 0,-3 0 0 0 0,-2 0 0 0 0,-1 0 0 0 0,-2 0 0 0 0,0 0 0 0 0,-2 0 0 0 0,0 0 0 0 0,0 0 0 0 0,0-7 0 0 0,1-2 0 0 0,-1 0 0 0 0,-6-5 0 0 0,-4 0 0 0 0,2 2 0 0 0,2 3 0 0 0,-5-4 0 0 0,-1 1 0 0 0,-5-5 0 0 0,-13 0 0 0 0,-15 4 0 0 0,-14-4 0 0 0,-11 2 0 0 0,-6 3 0 0 0,-5-3 0 0 0,-8 1 0 0 0,-4 2 0 0 0,1 4 0 0 0,2 3 0 0 0,2 3 0 0 0,4 1 0 0 0,-5 1 0 0 0,-9 0 0 0 0,-1 1 0 0 0,4-1 0 0 0,3 1 0 0 0,-3-1 0 0 0,0 1 0 0 0,5-1 0 0 0,1 0 0 0 0,4 0 0 0 0,2 0 0 0 0,1 0 0 0 0,3 0 0 0 0,-2 0 0 0 0,8-7 0 0 0,16-3 0 0 0,18 2 0 0 0,16 1 0 0 0,11 2 0 0 0,9 1 0 0 0,3 3 0 0 0,3 0 0 0 0,2 1 0 0 0,6 0 0 0 0,8 1 0 0 0,0-1 0 0 0,-1 0 0 0 0,-5 1 0 0 0,-4-1 0 0 0,-4 0 0 0 0,5 0 0 0 0,0 0 0 0 0,6 0 0 0 0,-1 0 0 0 0,-1 0 0 0 0,3 0 0 0 0,-1 0 0 0 0,-4 0 0 0 0,-3 0 0 0 0,-3 0 0 0 0,-2 0 0 0 0,-3 0 0 0 0,0 0 0 0 0,-2 0 0 0 0,1 0 0 0 0,0 0 0 0 0,0 0 0 0 0,1 0 0 0 0,-2 0 0 0 0,2 0 0 0 0,0 0 0 0 0,-1 0 0 0 0,1 0 0 0 0,0 0 0 0 0,-2 0 0 0 0,2 0 0 0 0,-7 7 0 0 0,-16 2 0 0 0,-19 0 0 0 0,-15 5 0 0 0,-12 7 0 0 0,-9 0 0 0 0,-3-3 0 0 0,-3-6 0 0 0,-2 3 0 0 0,1-1 0 0 0,-6-3 0 0 0,0-4 0 0 0,-1 5 0 0 0,3-1 0 0 0,-5 5 0 0 0,0 1 0 0 0,3-4 0 0 0,1-4 0 0 0,4-2 0 0 0,1-4 0 0 0,2-2 0 0 0,3-1 0 0 0,-2 0 0 0 0,1-1 0 0 0,0 0 0 0 0,0 1 0 0 0,-1-1 0 0 0,2 1 0 0 0,-2 0 0 0 0,0 0 0 0 0,1 0 0 0 0,-1 0 0 0 0,1 0 0 0 0,0 0 0 0 0,-1 0 0 0 0,0 0 0 0 0,0 0 0 0 0,1 0 0 0 0,0 0 0 0 0,-1 0 0 0 0,1 0 0 0 0,-1 0 0 0 0,7-7 0 0 0,23-2 0 0 0,21 0 0 0 0,15 2 0 0 0,10 2 0 0 0,7 2 0 0 0,9 1 0 0 0,2 2 0 0 0,1-7 0 0 0,-3-2 0 0 0,-3 0 0 0 0,-3 3 0 0 0,-3 1 0 0 0,0 2 0 0 0,-1 2 0 0 0,-1 0 0 0 0,0 1 0 0 0,-1 0 0 0 0,2 1 0 0 0,-1-1 0 0 0,0 0 0 0 0,1 1 0 0 0,0-1 0 0 0,-9 0 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9-18T18:42:42.777"/>
    </inkml:context>
    <inkml:brush xml:id="br0">
      <inkml:brushProperty name="width" value="0.1" units="cm"/>
      <inkml:brushProperty name="height" value="0.1" units="cm"/>
      <inkml:brushProperty name="color" value="#FFC114"/>
    </inkml:brush>
  </inkml:definitions>
  <inkml:trace contextRef="#ctx0" brushRef="#br0">18269 7641 16383 0 0,'6'0'0'0'0,"11"0"0"0"0,7 0 0 0 0,8 0 0 0 0,5 0 0 0 0,4 0 0 0 0,0 0 0 0 0,2 7 0 0 0,-1 3 0 0 0,1-1 0 0 0,-2 5 0 0 0,1 0 0 0 0,6-2 0 0 0,2-3 0 0 0,-1-2 0 0 0,-1-4 0 0 0,-2-2 0 0 0,-2-1 0 0 0,-2 0 0 0 0,-1-1 0 0 0,0 1 0 0 0,-1-1 0 0 0,1 1 0 0 0,-1 0 0 0 0,0-1 0 0 0,1 1 0 0 0,-1 0 0 0 0,1 0 0 0 0,0 0 0 0 0,-1 0 0 0 0,-6 7 0 0 0,-9 10 0 0 0,-16 1 0 0 0,-24-2 0 0 0,-15-4 0 0 0,-10-3 0 0 0,-5-5 0 0 0,-2-1 0 0 0,0-3 0 0 0,1 0 0 0 0,2-1 0 0 0,1 1 0 0 0,1-1 0 0 0,1 0 0 0 0,0 1 0 0 0,1 0 0 0 0,-1 0 0 0 0,1 0 0 0 0,-1 0 0 0 0,1 0 0 0 0,6-7 0 0 0,3-2 0 0 0,-1 0 0 0 0,-2 1 0 0 0,-1 3 0 0 0,-3 2 0 0 0,-1 1 0 0 0,-1 1 0 0 0,-1 1 0 0 0,0 1 0 0 0,0-1 0 0 0,0 0 0 0 0,0 1 0 0 0,0-1 0 0 0,0 0 0 0 0,0 0 0 0 0,1 0 0 0 0,-1 0 0 0 0,7-7 0 0 0,17-2 0 0 0,17 0 0 0 0,16 2 0 0 0,12 2 0 0 0,9 2 0 0 0,4-7 0 0 0,3 1 0 0 0,0 0 0 0 0,0 2 0 0 0,-1 2 0 0 0,0 3 0 0 0,-2 0 0 0 0,1 2 0 0 0,-1 0 0 0 0,-1 0 0 0 0,1 1 0 0 0,-8-8 0 0 0,-1-2 0 0 0,0 1 0 0 0,1 0 0 0 0,3 3 0 0 0,1-5 0 0 0,2-1 0 0 0,1 1 0 0 0,1 3 0 0 0,0 3 0 0 0,-7-6 0 0 0,-2-2 0 0 0,0-4 0 0 0,2 0 0 0 0,9-5 0 0 0,4 2 0 0 0,1 4 0 0 0,-1 4 0 0 0,-1 5 0 0 0,-2 3 0 0 0,-2 1 0 0 0,0 2 0 0 0,-1 1 0 0 0,-1 0 0 0 0,0 0 0 0 0,1-1 0 0 0,-1 1 0 0 0,1-1 0 0 0,-1 0 0 0 0,1 0 0 0 0,-1 0 0 0 0,1 0 0 0 0,0 0 0 0 0,-1 0 0 0 0,1 0 0 0 0,-14 0 0 0 0,-18 0 0 0 0,-19 0 0 0 0,-13 0 0 0 0,-10 0 0 0 0,-7 0 0 0 0,-3 0 0 0 0,-1 0 0 0 0,0 0 0 0 0,0 0 0 0 0,1 0 0 0 0,1 0 0 0 0,8 7 0 0 0,2 2 0 0 0,0 0 0 0 0,-1-2 0 0 0,-2-2 0 0 0,11 5 0 0 0,18 2 0 0 0,15-2 0 0 0,8 4 0 0 0,7 0 0 0 0,5-3 0 0 0,7-2 0 0 0,2-3 0 0 0,3-3 0 0 0,1-2 0 0 0,0-1 0 0 0,0 0 0 0 0,0-1 0 0 0,0 1 0 0 0,-15-1 0 0 0,-18 1 0 0 0,-18-1 0 0 0,-15 1 0 0 0,-9 0 0 0 0,-7 0 0 0 0,-3 7 0 0 0,-8 2 0 0 0,-2 0 0 0 0,-7-2 0 0 0,-5-2 0 0 0,0-1 0 0 0,5-3 0 0 0,5 0 0 0 0,5-1 0 0 0,5 0 0 0 0,2-1 0 0 0,2 1 0 0 0,-5-1 0 0 0,-3 1 0 0 0,-7 0 0 0 0,0 0 0 0 0,-4 0 0 0 0,0 0 0 0 0,-3 0 0 0 0,-5 0 0 0 0,3 0 0 0 0,5 0 0 0 0,-1 0 0 0 0,3 0 0 0 0,-3 0 0 0 0,3 0 0 0 0,-4 0 0 0 0,3 0 0 0 0,-3 0 0 0 0,-4 0 0 0 0,2 0 0 0 0,5 0 0 0 0,-2 0 0 0 0,3 0 0 0 0,5 0 0 0 0,3 0 0 0 0,-9 0 0 0 0,-2 0 0 0 0,-5 0 0 0 0,2 0 0 0 0,5 0 0 0 0,6 0 0 0 0,5 0 0 0 0,3 0 0 0 0,3 0 0 0 0,2 0 0 0 0,0 0 0 0 0,0 0 0 0 0,1 0 0 0 0,-1 0 0 0 0,0 0 0 0 0,-1 0 0 0 0,1 0 0 0 0,-1 0 0 0 0,0 0 0 0 0,1 0 0 0 0,-1 0 0 0 0,0 0 0 0 0,0 0 0 0 0,1 0 0 0 0,-1 0 0 0 0,1 7 0 0 0,0 3 0 0 0,-1-1 0 0 0,0-2 0 0 0,14-2 0 0 0,12 5 0 0 0,15 1 0 0 0,14-2 0 0 0,12-1 0 0 0,9-3 0 0 0,5 5 0 0 0,2 0 0 0 0,1 0 0 0 0,1-4 0 0 0,-1-1 0 0 0,-1-2 0 0 0,0-2 0 0 0,-1-1 0 0 0,0 0 0 0 0,0 0 0 0 0,0-1 0 0 0,-14 8 0 0 0,-19 3 0 0 0,-17-2 0 0 0,-15-1 0 0 0,-9-2 0 0 0,-7-2 0 0 0,-9-1 0 0 0,-5-1 0 0 0,1-1 0 0 0,2-1 0 0 0,4 1 0 0 0,2 0 0 0 0,2-1 0 0 0,1 1 0 0 0,2 0 0 0 0,-1 0 0 0 0,1 0 0 0 0,0 0 0 0 0,0 0 0 0 0,-1 0 0 0 0,1 0 0 0 0,-1 0 0 0 0,1 0 0 0 0,-1 0 0 0 0,0 0 0 0 0,0 0 0 0 0,1 0 0 0 0,-1 0 0 0 0,0 0 0 0 0,7-7 0 0 0,3-2 0 0 0,-1 0 0 0 0,-2 1 0 0 0,-1 3 0 0 0,-3 2 0 0 0,6-6 0 0 0,1-1 0 0 0,-1 2 0 0 0,-2 1 0 0 0,-2 2 0 0 0,5-6 0 0 0,1 1 0 0 0,-1 1 0 0 0,-3 2 0 0 0,-2 2 0 0 0,-2 2 0 0 0,-2 2 0 0 0,0 1 0 0 0,-1 0 0 0 0,0 0 0 0 0,1 1 0 0 0,-1-1 0 0 0,0 0 0 0 0,0 1 0 0 0,0-1 0 0 0,0 0 0 0 0,1 0 0 0 0,13 0 0 0 0,18 0 0 0 0,18 0 0 0 0,15 0 0 0 0,9 0 0 0 0,7 0 0 0 0,-4 7 0 0 0,-1 2 0 0 0,0 0 0 0 0,2 6 0 0 0,0-1 0 0 0,-6 5 0 0 0,0-1 0 0 0,1-3 0 0 0,1-5 0 0 0,3-3 0 0 0,2-4 0 0 0,1-2 0 0 0,-5 6 0 0 0,-3 2 0 0 0,-12-1 0 0 0,-17-2 0 0 0,-16 0 0 0 0,-12-4 0 0 0,-9 0 0 0 0,-5-2 0 0 0,-3 0 0 0 0,-1 0 0 0 0,0 0 0 0 0,1-1 0 0 0,1 1 0 0 0,0 0 0 0 0,1 0 0 0 0,0 0 0 0 0,0 0 0 0 0,1 0 0 0 0,-1 0 0 0 0,1 0 0 0 0,-1 0 0 0 0,0 0 0 0 0,1 0 0 0 0,-1 0 0 0 0,0 0 0 0 0,1 0 0 0 0,-1 0 0 0 0,0 0 0 0 0,1 0 0 0 0,-1 0 0 0 0,0-8 0 0 0,0-2 0 0 0,1-5 0 0 0,-1-1 0 0 0,0 2 0 0 0,1 2 0 0 0,6-1 0 0 0,2 0 0 0 0,0 2 0 0 0,-1 4 0 0 0,-3 2 0 0 0,5-5 0 0 0,2 0 0 0 0,-3 1 0 0 0,6-5 0 0 0,-1 1 0 0 0,-2 1 0 0 0,-4 3 0 0 0,-2 4 0 0 0,-3 2 0 0 0,-1 2 0 0 0,-2 0 0 0 0,1 2 0 0 0,-1-1 0 0 0,0 1 0 0 0,-1-1 0 0 0,1 1 0 0 0,0-1 0 0 0,0 0 0 0 0,1 0 0 0 0,-1 0 0 0 0,-7 0 0 0 0,-2 0 0 0 0,-6 0 0 0 0,-8 0 0 0 0,1 0 0 0 0,-4 0 0 0 0,3 0 0 0 0,-1 0 0 0 0,-11 0 0 0 0,1 0 0 0 0,7 0 0 0 0,7 0 0 0 0,7 0 0 0 0,7 0 0 0 0,3 0 0 0 0,3 0 0 0 0,1 0 0 0 0,1 0 0 0 0,0 0 0 0 0,-1 0 0 0 0,2 0 0 0 0,11 0 0 0 0,19 7 0 0 0,17 3 0 0 0,15 6 0 0 0,8 0 0 0 0,7-2 0 0 0,4-4 0 0 0,1-2 0 0 0,1-4 0 0 0,-2-3 0 0 0,0 0 0 0 0,-1-2 0 0 0,0 1 0 0 0,-1-1 0 0 0,0 0 0 0 0,-1 1 0 0 0,1 0 0 0 0,-1-1 0 0 0,1 1 0 0 0,0 0 0 0 0,-1 0 0 0 0,1 0 0 0 0,0 0 0 0 0,-1 0 0 0 0,-6 7 0 0 0,-9 10 0 0 0,-10 7 0 0 0,-13 3 0 0 0,-14-7 0 0 0,-6 3 0 0 0,-5-3 0 0 0,-7-6 0 0 0,-5-5 0 0 0,-4-3 0 0 0,-1-4 0 0 0,-1-1 0 0 0,-1-2 0 0 0,0 0 0 0 0,0 0 0 0 0,0 1 0 0 0,1-1 0 0 0,0 1 0 0 0,0-1 0 0 0,1 1 0 0 0,-1 0 0 0 0,7-7 0 0 0,17-9 0 0 0,10-10 0 0 0,14 1 0 0 0,13 4 0 0 0,9-2 0 0 0,7 4 0 0 0,5 5 0 0 0,1 5 0 0 0,2 3 0 0 0,-1 4 0 0 0,0 1 0 0 0,-1 2 0 0 0,0-1 0 0 0,-1 1 0 0 0,0 0 0 0 0,-14 0 0 0 0,-26-1 0 0 0,-19 1 0 0 0,-15-1 0 0 0,-7 0 0 0 0,-5 0 0 0 0,-1 0 0 0 0,0 0 0 0 0,1 0 0 0 0,2 0 0 0 0,0 0 0 0 0,1-1 0 0 0,1 1 0 0 0,1 0 0 0 0,-1 0 0 0 0,1 0 0 0 0,-1 0 0 0 0,1 0 0 0 0,-1 0 0 0 0,1 0 0 0 0,-7 0 0 0 0,-3 0 0 0 0,0 0 0 0 0,10-7 0 0 0,17-10 0 0 0,20-1 0 0 0,18 3 0 0 0,12 2 0 0 0,10 4 0 0 0,4 5 0 0 0,3 1 0 0 0,1 3 0 0 0,-2 0 0 0 0,0 1 0 0 0,0-1 0 0 0,6 1 0 0 0,1 0 0 0 0,0-1 0 0 0,-2 0 0 0 0,-3 0 0 0 0,-1 0 0 0 0,-2 0 0 0 0,0 0 0 0 0,-2 0 0 0 0,1 0 0 0 0,-1 0 0 0 0,0 0 0 0 0,1 0 0 0 0,-1 0 0 0 0,1 0 0 0 0,-15 7 0 0 0,-17 3 0 0 0,-18-1 0 0 0,-15-2 0 0 0,-9-2 0 0 0,-6-2 0 0 0,-4-1 0 0 0,-1-1 0 0 0,-1-1 0 0 0,2-1 0 0 0,0 1 0 0 0,1-1 0 0 0,0 1 0 0 0,1 0 0 0 0,0 0 0 0 0,21 0 0 0 0,14 7 0 0 0,22 9 0 0 0,15 3 0 0 0,16-3 0 0 0,7-4 0 0 0,1-4 0 0 0,6-3 0 0 0,-2-3 0 0 0,-10 6 0 0 0,-6 2 0 0 0,-5-2 0 0 0,0-2 0 0 0,-1-2 0 0 0,0-1 0 0 0,-12-2 0 0 0,-18 0 0 0 0,-17-1 0 0 0,-14-1 0 0 0,-9 1 0 0 0,-7-1 0 0 0,-2 1 0 0 0,-2 0 0 0 0,-1 0 0 0 0,2 0 0 0 0,0 0 0 0 0,1 0 0 0 0,1 0 0 0 0,0 0 0 0 0,0 0 0 0 0,0 0 0 0 0,1 0 0 0 0,-1 0 0 0 0,0 0 0 0 0,1 0 0 0 0,-1 0 0 0 0,0 0 0 0 0,1 0 0 0 0,-1 0 0 0 0,1 0 0 0 0,0 0 0 0 0,-1 0 0 0 0,0 0 0 0 0,1 0 0 0 0,-1 0 0 0 0,0 0 0 0 0,0 0 0 0 0,1 0 0 0 0,-1 0 0 0 0,0 0 0 0 0,1 0 0 0 0,-8 0 0 0 0,-2 0 0 0 0,1 0 0 0 0,1 0 0 0 0,2 0 0 0 0,2 0 0 0 0,2 0 0 0 0,1 0 0 0 0,0 0 0 0 0,0 0 0 0 0,1 0 0 0 0,0 0 0 0 0,-1 0 0 0 0,1 0 0 0 0,-1 0 0 0 0,1 0 0 0 0,-1 0 0 0 0,0 0 0 0 0,1 0 0 0 0,-1 0 0 0 0,0 0 0 0 0,0 0 0 0 0,1 0 0 0 0,0-7 0 0 0,-1-2 0 0 0,7-8 0 0 0,3 1 0 0 0,-8 2 0 0 0,-4 4 0 0 0,-1 3 0 0 0,-1 3 0 0 0,1 3 0 0 0,1 0 0 0 0,1 2 0 0 0,0-1 0 0 0,1-7 0 0 0,0-2 0 0 0,0 1 0 0 0,1 1 0 0 0,-1 3 0 0 0,8-6 0 0 0,8-8 0 0 0,16-2 0 0 0,17 4 0 0 0,13 4 0 0 0,11 5 0 0 0,6 2 0 0 0,3 3 0 0 0,10 2 0 0 0,2 0 0 0 0,-1 1 0 0 0,-2 0 0 0 0,-2-1 0 0 0,-4 1 0 0 0,6-1 0 0 0,1 0 0 0 0,5 1 0 0 0,8-1 0 0 0,6 0 0 0 0,-3-1 0 0 0,-4 1 0 0 0,-7 0 0 0 0,2 0 0 0 0,3 0 0 0 0,0 0 0 0 0,3 0 0 0 0,-3 0 0 0 0,2 0 0 0 0,-3 0 0 0 0,-4 0 0 0 0,-5 0 0 0 0,-4 0 0 0 0,-4 0 0 0 0,-1 0 0 0 0,-2 0 0 0 0,0 0 0 0 0,7 0 0 0 0,2 0 0 0 0,0 0 0 0 0,-2 0 0 0 0,-2 0 0 0 0,6 0 0 0 0,1 0 0 0 0,-2 0 0 0 0,5 0 0 0 0,6 0 0 0 0,0 0 0 0 0,-3 0 0 0 0,2 0 0 0 0,-3 0 0 0 0,-3 0 0 0 0,-4 0 0 0 0,3 0 0 0 0,-1 0 0 0 0,-1 0 0 0 0,-4 0 0 0 0,5 0 0 0 0,7 0 0 0 0,1 0 0 0 0,3 7 0 0 0,-1 3 0 0 0,-5-2 0 0 0,-5-1 0 0 0,-4-2 0 0 0,-4-1 0 0 0,-2-3 0 0 0,-2 0 0 0 0,0-1 0 0 0,0 0 0 0 0,0-1 0 0 0,0 1 0 0 0,0 6 0 0 0,-13 4 0 0 0,-19-1 0 0 0,-17-2 0 0 0,-15-2 0 0 0,-9-2 0 0 0,-6-1 0 0 0,-4-2 0 0 0,-1 1 0 0 0,-1-2 0 0 0,2 1 0 0 0,0-1 0 0 0,1 1 0 0 0,0 0 0 0 0,1 0 0 0 0,0 0 0 0 0,1 0 0 0 0,-1 0 0 0 0,1 0 0 0 0,13 0 0 0 0,19 0 0 0 0,17 7 0 0 0,14 2 0 0 0,10 0 0 0 0,7-2 0 0 0,3-1 0 0 0,1-3 0 0 0,0-1 0 0 0,0-2 0 0 0,-1 0 0 0 0,-1 0 0 0 0,0 0 0 0 0,-1-1 0 0 0,-1 1 0 0 0,-6 7 0 0 0,-3 2 0 0 0,1-1 0 0 0,2-1 0 0 0,-6 5 0 0 0,-6 9 0 0 0,-8 5 0 0 0,-6 8 0 0 0,-11-4 0 0 0,-13-6 0 0 0,-9-7 0 0 0,-9-7 0 0 0,-4-5 0 0 0,-3-3 0 0 0,-2-2 0 0 0,0-1 0 0 0,0 0 0 0 0,7-8 0 0 0,11-8 0 0 0,8-9 0 0 0,15 0 0 0 0,14 4 0 0 0,13 7 0 0 0,8 5 0 0 0,6 4 0 0 0,3 4 0 0 0,1 2 0 0 0,1 1 0 0 0,-1 0 0 0 0,0 0 0 0 0,-1 0 0 0 0,-1-1 0 0 0,0 1 0 0 0,-1-1 0 0 0,0 0 0 0 0,1 0 0 0 0,0 0 0 0 0,-1 0 0 0 0,1 0 0 0 0,0 0 0 0 0,-1 0 0 0 0,1 0 0 0 0,0 0 0 0 0,-1 0 0 0 0,1 0 0 0 0,0 0 0 0 0,-1-7 0 0 0,1-2 0 0 0,0 0 0 0 0,0 1 0 0 0,-8-4 0 0 0,-1 0 0 0 0,0-6 0 0 0,1 0 0 0 0,10 5 0 0 0,4 3 0 0 0,1 3 0 0 0,-1 4 0 0 0,-2 2 0 0 0,0 0 0 0 0,-3 2 0 0 0,0 0 0 0 0,-1-1 0 0 0,0 1 0 0 0,-1-1 0 0 0,1 1 0 0 0,-1-1 0 0 0,0 0 0 0 0,1 0 0 0 0,0 0 0 0 0,-2 0 0 0 0,2 0 0 0 0,0 0 0 0 0,-1 0 0 0 0,1 0 0 0 0,0 0 0 0 0,0 0 0 0 0,-1 0 0 0 0,1 0 0 0 0,0 0 0 0 0,-1 0 0 0 0,1 0 0 0 0,0 0 0 0 0,0 0 0 0 0,-1 0 0 0 0,1 0 0 0 0,0 0 0 0 0,-1 0 0 0 0,1 0 0 0 0,0 0 0 0 0,-1 0 0 0 0,1 0 0 0 0,-7 7 0 0 0,-3 2 0 0 0,1 0 0 0 0,2-2 0 0 0,2-1 0 0 0,-13-3 0 0 0,-9-8 0 0 0,-14-5 0 0 0,-15 1 0 0 0,-4-5 0 0 0,-6-1 0 0 0,-6-5 0 0 0,-4 2 0 0 0,-3 3 0 0 0,-2 5 0 0 0,-2 3 0 0 0,0-4 0 0 0,0 1 0 0 0,1 1 0 0 0,-1 2 0 0 0,15 10 0 0 0,18 4 0 0 0,18 1 0 0 0,15-1 0 0 0,-5-1 0 0 0,-11-3 0 0 0,-15 0 0 0 0,-13-2 0 0 0,-10-1 0 0 0,-6 0 0 0 0,-5 0 0 0 0,-2-1 0 0 0,0 1 0 0 0,-1 0 0 0 0,1-1 0 0 0,8 8 0 0 0,17 2 0 0 0,17 0 0 0 0,17-2 0 0 0,13 5 0 0 0,7 2 0 0 0,6 3 0 0 0,1 7 0 0 0,8 0 0 0 0,3-5 0 0 0,-9 1 0 0 0,-5-2 0 0 0,-2-4 0 0 0,0-5 0 0 0,6-4 0 0 0,4-3 0 0 0,-1-1 0 0 0,0-1 0 0 0,-2-1 0 0 0,-1 0 0 0 0,-2 0 0 0 0,0 1 0 0 0,-2-1 0 0 0,1 1 0 0 0,-1 0 0 0 0,1 0 0 0 0,-1 0 0 0 0,1 0 0 0 0,-1 0 0 0 0,1 0 0 0 0,-1 0 0 0 0,0 0 0 0 0,8 0 0 0 0,2 0 0 0 0,-1 0 0 0 0,-1 0 0 0 0,-2 0 0 0 0,-2 0 0 0 0,-2 0 0 0 0,0 0 0 0 0,-2 0 0 0 0,1 0 0 0 0,-1 0 0 0 0,0 0 0 0 0,1 0 0 0 0,-1 0 0 0 0,1 0 0 0 0,-1 0 0 0 0,1 0 0 0 0,-7-7 0 0 0,-3-2 0 0 0,1 0 0 0 0,2-6 0 0 0,2-6 0 0 0,1 0 0 0 0,2 2 0 0 0,1 6 0 0 0,1 5 0 0 0,-7-3 0 0 0,5 0 0 0 0,2 1 0 0 0,-5-4 0 0 0,-2 1 0 0 0,0 2 0 0 0,1 3 0 0 0,-5-4 0 0 0,-1-1 0 0 0,1 3 0 0 0,3 3 0 0 0,2 2 0 0 0,3 3 0 0 0,1 0 0 0 0,2 2 0 0 0,0 1 0 0 0,0-1 0 0 0,0 1 0 0 0,0-1 0 0 0,-7 7 0 0 0,-2 3 0 0 0,0-1 0 0 0,2-2 0 0 0,1 6 0 0 0,3-1 0 0 0,-6 5 0 0 0,-1 0 0 0 0,-13 5 0 0 0,-16 4 0 0 0,-16-1 0 0 0,-12-5 0 0 0,-9-7 0 0 0,-5-5 0 0 0,-3-3 0 0 0,0-4 0 0 0,-1-1 0 0 0,0-1 0 0 0,2-7 0 0 0,0-2 0 0 0,1 0 0 0 0,0 3 0 0 0,14 1 0 0 0,18 3 0 0 0,19 1 0 0 0,13 2 0 0 0,10 6 0 0 0,7 11 0 0 0,3 1 0 0 0,1 0 0 0 0,0 1 0 0 0,-7 6 0 0 0,-17-2 0 0 0,-19-4 0 0 0,-16-7 0 0 0,-13-4 0 0 0,-2-10 0 0 0,-2-6 0 0 0,-3-1 0 0 0,5-6 0 0 0,7-8 0 0 0,8-6 0 0 0,6-6 0 0 0,4-4 0 0 0,4-2 0 0 0,2-2 0 0 0,0 15 0 0 0,1 18 0 0 0,-1 18 0 0 0,0 14 0 0 0,7 5 0 0 0,1 3 0 0 0,7-2 0 0 0,8-7 0 0 0,5-6 0 0 0,7-7 0 0 0,2-3 0 0 0,3-4 0 0 0,1-1 0 0 0,0-1 0 0 0,0-1 0 0 0,0 1 0 0 0,-1 0 0 0 0,0 1 0 0 0,0-1 0 0 0,0 1 0 0 0,0 0 0 0 0,-1 0 0 0 0,1 0 0 0 0,0 0 0 0 0,-1 0 0 0 0,1 0 0 0 0,0 0 0 0 0,-1 0 0 0 0,-6-7 0 0 0,-2-2 0 0 0,-7-7 0 0 0,-1-1 0 0 0,3 3 0 0 0,-3-3 0 0 0,0 1 0 0 0,5 4 0 0 0,3 2 0 0 0,3 5 0 0 0,3 2 0 0 0,1 2 0 0 0,1 1 0 0 0,2 0 0 0 0,-1 1 0 0 0,0 0 0 0 0,1-1 0 0 0,-1 1 0 0 0,0-1 0 0 0,-7-7 0 0 0,-3-9 0 0 0,1-2 0 0 0,2 1 0 0 0,1-2 0 0 0,3 2 0 0 0,1 3 0 0 0,-6-3 0 0 0,-2 2 0 0 0,2 3 0 0 0,-6-3 0 0 0,0 0 0 0 0,2 4 0 0 0,3 3 0 0 0,-4 3 0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4" name="Group 6">
            <a:extLst>
              <a:ext uri="{FF2B5EF4-FFF2-40B4-BE49-F238E27FC236}">
                <a16:creationId xmlns="" xmlns:a16="http://schemas.microsoft.com/office/drawing/2014/main" id="{C54AB5F0-3437-478E-8423-1955F22E4C3A}"/>
              </a:ext>
            </a:extLst>
          </p:cNvPr>
          <p:cNvGrpSpPr>
            <a:grpSpLocks/>
          </p:cNvGrpSpPr>
          <p:nvPr/>
        </p:nvGrpSpPr>
        <p:grpSpPr bwMode="auto">
          <a:xfrm>
            <a:off x="0" y="-7938"/>
            <a:ext cx="12192000" cy="6865938"/>
            <a:chOff x="0" y="-8467"/>
            <a:chExt cx="12192000" cy="6866467"/>
          </a:xfrm>
        </p:grpSpPr>
        <p:cxnSp>
          <p:nvCxnSpPr>
            <p:cNvPr id="5" name="Straight Connector 31">
              <a:extLst>
                <a:ext uri="{FF2B5EF4-FFF2-40B4-BE49-F238E27FC236}">
                  <a16:creationId xmlns="" xmlns:a16="http://schemas.microsoft.com/office/drawing/2014/main" id="{6FAFECCE-D242-4701-8AA2-E1D291CE1B42}"/>
                </a:ext>
              </a:extLst>
            </p:cNvPr>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0">
              <a:extLst>
                <a:ext uri="{FF2B5EF4-FFF2-40B4-BE49-F238E27FC236}">
                  <a16:creationId xmlns="" xmlns:a16="http://schemas.microsoft.com/office/drawing/2014/main" id="{9507A252-D9F6-421F-8D51-F987E35B2300}"/>
                </a:ext>
              </a:extLst>
            </p:cNvPr>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a:extLst>
                <a:ext uri="{FF2B5EF4-FFF2-40B4-BE49-F238E27FC236}">
                  <a16:creationId xmlns="" xmlns:a16="http://schemas.microsoft.com/office/drawing/2014/main" id="{2F71B91E-919F-4A16-9DA9-356054693A6E}"/>
                </a:ext>
              </a:extLst>
            </p:cNvPr>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a:extLst>
                <a:ext uri="{FF2B5EF4-FFF2-40B4-BE49-F238E27FC236}">
                  <a16:creationId xmlns="" xmlns:a16="http://schemas.microsoft.com/office/drawing/2014/main" id="{B88696BC-8AC3-4ED6-AF32-B76FD73DC6FE}"/>
                </a:ext>
              </a:extLst>
            </p:cNvPr>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26">
              <a:extLst>
                <a:ext uri="{FF2B5EF4-FFF2-40B4-BE49-F238E27FC236}">
                  <a16:creationId xmlns="" xmlns:a16="http://schemas.microsoft.com/office/drawing/2014/main" id="{D382171F-9328-4D03-A343-17D22EE506DF}"/>
                </a:ext>
              </a:extLst>
            </p:cNvPr>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a:extLst>
                <a:ext uri="{FF2B5EF4-FFF2-40B4-BE49-F238E27FC236}">
                  <a16:creationId xmlns="" xmlns:a16="http://schemas.microsoft.com/office/drawing/2014/main" id="{83107C0C-90F3-40F5-A085-A24DBF18F433}"/>
                </a:ext>
              </a:extLst>
            </p:cNvPr>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a:extLst>
                <a:ext uri="{FF2B5EF4-FFF2-40B4-BE49-F238E27FC236}">
                  <a16:creationId xmlns="" xmlns:a16="http://schemas.microsoft.com/office/drawing/2014/main" id="{078CEA28-E5BB-4A61-B01A-3195530F1432}"/>
                </a:ext>
              </a:extLst>
            </p:cNvPr>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a:extLst>
                <a:ext uri="{FF2B5EF4-FFF2-40B4-BE49-F238E27FC236}">
                  <a16:creationId xmlns="" xmlns:a16="http://schemas.microsoft.com/office/drawing/2014/main" id="{EEF9C275-0807-4C70-A3BD-EA6961DA4574}"/>
                </a:ext>
              </a:extLst>
            </p:cNvPr>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30">
              <a:extLst>
                <a:ext uri="{FF2B5EF4-FFF2-40B4-BE49-F238E27FC236}">
                  <a16:creationId xmlns="" xmlns:a16="http://schemas.microsoft.com/office/drawing/2014/main" id="{B1EF1267-DC45-4C16-8B57-1D5CF6D4B6C9}"/>
                </a:ext>
              </a:extLst>
            </p:cNvPr>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8">
              <a:extLst>
                <a:ext uri="{FF2B5EF4-FFF2-40B4-BE49-F238E27FC236}">
                  <a16:creationId xmlns="" xmlns:a16="http://schemas.microsoft.com/office/drawing/2014/main" id="{4B2E027B-71DA-400D-A510-3003A73CAEE9}"/>
                </a:ext>
              </a:extLst>
            </p:cNvPr>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a:t>Κάντε κλικ για να επεξεργαστείτε τον τίτλο υποδείγματος</a:t>
            </a:r>
            <a:endParaRPr lang="en-US"/>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a:p>
        </p:txBody>
      </p:sp>
      <p:sp>
        <p:nvSpPr>
          <p:cNvPr id="15" name="Date Placeholder 3">
            <a:extLst>
              <a:ext uri="{FF2B5EF4-FFF2-40B4-BE49-F238E27FC236}">
                <a16:creationId xmlns="" xmlns:a16="http://schemas.microsoft.com/office/drawing/2014/main" id="{137512DB-3ECA-4808-AD08-6CBA73472CC3}"/>
              </a:ext>
            </a:extLst>
          </p:cNvPr>
          <p:cNvSpPr>
            <a:spLocks noGrp="1"/>
          </p:cNvSpPr>
          <p:nvPr>
            <p:ph type="dt" sz="half" idx="10"/>
          </p:nvPr>
        </p:nvSpPr>
        <p:spPr/>
        <p:txBody>
          <a:bodyPr/>
          <a:lstStyle>
            <a:lvl1pPr>
              <a:defRPr/>
            </a:lvl1pPr>
          </a:lstStyle>
          <a:p>
            <a:pPr>
              <a:defRPr/>
            </a:pPr>
            <a:fld id="{46E6E3A5-A511-4118-B0DD-1B175D2F30D1}" type="datetimeFigureOut">
              <a:rPr lang="en-US"/>
              <a:pPr>
                <a:defRPr/>
              </a:pPr>
              <a:t>9/19/2021</a:t>
            </a:fld>
            <a:endParaRPr lang="en-US"/>
          </a:p>
        </p:txBody>
      </p:sp>
      <p:sp>
        <p:nvSpPr>
          <p:cNvPr id="16" name="Footer Placeholder 4">
            <a:extLst>
              <a:ext uri="{FF2B5EF4-FFF2-40B4-BE49-F238E27FC236}">
                <a16:creationId xmlns="" xmlns:a16="http://schemas.microsoft.com/office/drawing/2014/main" id="{EC2963F0-B375-4704-86F7-C9C66ED7E336}"/>
              </a:ext>
            </a:extLst>
          </p:cNvPr>
          <p:cNvSpPr>
            <a:spLocks noGrp="1"/>
          </p:cNvSpPr>
          <p:nvPr>
            <p:ph type="ftr" sz="quarter" idx="11"/>
          </p:nvPr>
        </p:nvSpPr>
        <p:spPr/>
        <p:txBody>
          <a:bodyPr/>
          <a:lstStyle>
            <a:lvl1pPr>
              <a:defRPr/>
            </a:lvl1pPr>
          </a:lstStyle>
          <a:p>
            <a:pPr>
              <a:defRPr/>
            </a:pPr>
            <a:endParaRPr lang="en-US"/>
          </a:p>
        </p:txBody>
      </p:sp>
      <p:sp>
        <p:nvSpPr>
          <p:cNvPr id="17" name="Slide Number Placeholder 5">
            <a:extLst>
              <a:ext uri="{FF2B5EF4-FFF2-40B4-BE49-F238E27FC236}">
                <a16:creationId xmlns="" xmlns:a16="http://schemas.microsoft.com/office/drawing/2014/main" id="{B647B05E-1D19-44C3-BE82-E9BC3DB1144F}"/>
              </a:ext>
            </a:extLst>
          </p:cNvPr>
          <p:cNvSpPr>
            <a:spLocks noGrp="1"/>
          </p:cNvSpPr>
          <p:nvPr>
            <p:ph type="sldNum" sz="quarter" idx="12"/>
          </p:nvPr>
        </p:nvSpPr>
        <p:spPr/>
        <p:txBody>
          <a:bodyPr/>
          <a:lstStyle>
            <a:lvl1pPr>
              <a:defRPr/>
            </a:lvl1pPr>
          </a:lstStyle>
          <a:p>
            <a:pPr>
              <a:defRPr/>
            </a:pPr>
            <a:fld id="{426B8324-33FB-45EA-A70D-6AD3C609C2BD}" type="slidenum">
              <a:rPr lang="en-US"/>
              <a:pPr>
                <a:defRPr/>
              </a:pPr>
              <a:t>‹#›</a:t>
            </a:fld>
            <a:endParaRPr lang="en-US"/>
          </a:p>
        </p:txBody>
      </p:sp>
    </p:spTree>
    <p:extLst>
      <p:ext uri="{BB962C8B-B14F-4D97-AF65-F5344CB8AC3E}">
        <p14:creationId xmlns:p14="http://schemas.microsoft.com/office/powerpoint/2010/main" val="1974731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a:extLst>
              <a:ext uri="{FF2B5EF4-FFF2-40B4-BE49-F238E27FC236}">
                <a16:creationId xmlns="" xmlns:a16="http://schemas.microsoft.com/office/drawing/2014/main" id="{2CD43339-BCEA-4D50-A84A-ACC35BE28F1F}"/>
              </a:ext>
            </a:extLst>
          </p:cNvPr>
          <p:cNvSpPr>
            <a:spLocks noGrp="1"/>
          </p:cNvSpPr>
          <p:nvPr>
            <p:ph type="dt" sz="half" idx="10"/>
          </p:nvPr>
        </p:nvSpPr>
        <p:spPr/>
        <p:txBody>
          <a:bodyPr/>
          <a:lstStyle>
            <a:lvl1pPr>
              <a:defRPr/>
            </a:lvl1pPr>
          </a:lstStyle>
          <a:p>
            <a:pPr>
              <a:defRPr/>
            </a:pPr>
            <a:fld id="{1F413A1B-1404-4F22-AF6F-2ADB0A13F2A4}" type="datetimeFigureOut">
              <a:rPr lang="en-US"/>
              <a:pPr>
                <a:defRPr/>
              </a:pPr>
              <a:t>9/19/2021</a:t>
            </a:fld>
            <a:endParaRPr lang="en-US"/>
          </a:p>
        </p:txBody>
      </p:sp>
      <p:sp>
        <p:nvSpPr>
          <p:cNvPr id="5" name="Footer Placeholder 4">
            <a:extLst>
              <a:ext uri="{FF2B5EF4-FFF2-40B4-BE49-F238E27FC236}">
                <a16:creationId xmlns="" xmlns:a16="http://schemas.microsoft.com/office/drawing/2014/main" id="{243A1A36-1483-429B-9E60-BAA39BB83DA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974C38A3-7A6A-4380-BB0C-A7CB937D27F0}"/>
              </a:ext>
            </a:extLst>
          </p:cNvPr>
          <p:cNvSpPr>
            <a:spLocks noGrp="1"/>
          </p:cNvSpPr>
          <p:nvPr>
            <p:ph type="sldNum" sz="quarter" idx="12"/>
          </p:nvPr>
        </p:nvSpPr>
        <p:spPr/>
        <p:txBody>
          <a:bodyPr/>
          <a:lstStyle>
            <a:lvl1pPr>
              <a:defRPr/>
            </a:lvl1pPr>
          </a:lstStyle>
          <a:p>
            <a:pPr>
              <a:defRPr/>
            </a:pPr>
            <a:fld id="{95EB19E8-F9D8-4E8D-A28C-E64EF1659D18}" type="slidenum">
              <a:rPr lang="en-US"/>
              <a:pPr>
                <a:defRPr/>
              </a:pPr>
              <a:t>‹#›</a:t>
            </a:fld>
            <a:endParaRPr lang="en-US"/>
          </a:p>
        </p:txBody>
      </p:sp>
    </p:spTree>
    <p:extLst>
      <p:ext uri="{BB962C8B-B14F-4D97-AF65-F5344CB8AC3E}">
        <p14:creationId xmlns:p14="http://schemas.microsoft.com/office/powerpoint/2010/main" val="389812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5" name="TextBox 17">
            <a:extLst>
              <a:ext uri="{FF2B5EF4-FFF2-40B4-BE49-F238E27FC236}">
                <a16:creationId xmlns="" xmlns:a16="http://schemas.microsoft.com/office/drawing/2014/main" id="{FAAE5A05-03D8-4E61-BF34-0CCF5C0EF596}"/>
              </a:ext>
            </a:extLst>
          </p:cNvPr>
          <p:cNvSpPr txBox="1">
            <a:spLocks noChangeArrowheads="1"/>
          </p:cNvSpPr>
          <p:nvPr/>
        </p:nvSpPr>
        <p:spPr bwMode="auto">
          <a:xfrm>
            <a:off x="541338"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r>
              <a:rPr lang="en-US" altLang="el-GR" sz="8000">
                <a:solidFill>
                  <a:srgbClr val="C0E474"/>
                </a:solidFill>
                <a:latin typeface="Arial" panose="020B0604020202020204" pitchFamily="34" charset="0"/>
              </a:rPr>
              <a:t>“</a:t>
            </a:r>
          </a:p>
        </p:txBody>
      </p:sp>
      <p:sp>
        <p:nvSpPr>
          <p:cNvPr id="6" name="TextBox 18">
            <a:extLst>
              <a:ext uri="{FF2B5EF4-FFF2-40B4-BE49-F238E27FC236}">
                <a16:creationId xmlns="" xmlns:a16="http://schemas.microsoft.com/office/drawing/2014/main" id="{8AE787B5-E61E-4675-B410-710C012CBB3E}"/>
              </a:ext>
            </a:extLst>
          </p:cNvPr>
          <p:cNvSpPr txBox="1">
            <a:spLocks noChangeArrowheads="1"/>
          </p:cNvSpPr>
          <p:nvPr/>
        </p:nvSpPr>
        <p:spPr bwMode="auto">
          <a:xfrm>
            <a:off x="8893175"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r>
              <a:rPr lang="en-US" altLang="el-GR" sz="8000">
                <a:solidFill>
                  <a:srgbClr val="C0E474"/>
                </a:solidFill>
                <a:latin typeface="Arial" panose="020B0604020202020204" pitchFamily="34" charset="0"/>
              </a:rPr>
              <a:t>”</a:t>
            </a:r>
            <a:endParaRPr lang="en-US" altLang="el-GR">
              <a:solidFill>
                <a:srgbClr val="C0E474"/>
              </a:solidFill>
              <a:latin typeface="Arial" panose="020B0604020202020204" pitchFamily="34" charset="0"/>
            </a:endParaRP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7" name="Date Placeholder 3">
            <a:extLst>
              <a:ext uri="{FF2B5EF4-FFF2-40B4-BE49-F238E27FC236}">
                <a16:creationId xmlns="" xmlns:a16="http://schemas.microsoft.com/office/drawing/2014/main" id="{A40576F9-0225-4DAD-917B-B502AC364982}"/>
              </a:ext>
            </a:extLst>
          </p:cNvPr>
          <p:cNvSpPr>
            <a:spLocks noGrp="1"/>
          </p:cNvSpPr>
          <p:nvPr>
            <p:ph type="dt" sz="half" idx="14"/>
          </p:nvPr>
        </p:nvSpPr>
        <p:spPr/>
        <p:txBody>
          <a:bodyPr/>
          <a:lstStyle>
            <a:lvl1pPr>
              <a:defRPr/>
            </a:lvl1pPr>
          </a:lstStyle>
          <a:p>
            <a:pPr>
              <a:defRPr/>
            </a:pPr>
            <a:fld id="{B9496C30-564D-4056-BB7E-C2CCFF106BD4}" type="datetimeFigureOut">
              <a:rPr lang="en-US"/>
              <a:pPr>
                <a:defRPr/>
              </a:pPr>
              <a:t>9/19/2021</a:t>
            </a:fld>
            <a:endParaRPr lang="en-US"/>
          </a:p>
        </p:txBody>
      </p:sp>
      <p:sp>
        <p:nvSpPr>
          <p:cNvPr id="8" name="Footer Placeholder 4">
            <a:extLst>
              <a:ext uri="{FF2B5EF4-FFF2-40B4-BE49-F238E27FC236}">
                <a16:creationId xmlns="" xmlns:a16="http://schemas.microsoft.com/office/drawing/2014/main" id="{07237E66-3A97-4C86-87DC-BB1F1D395967}"/>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 xmlns:a16="http://schemas.microsoft.com/office/drawing/2014/main" id="{F8F6FC7B-9BED-4941-892F-23B08B89E7ED}"/>
              </a:ext>
            </a:extLst>
          </p:cNvPr>
          <p:cNvSpPr>
            <a:spLocks noGrp="1"/>
          </p:cNvSpPr>
          <p:nvPr>
            <p:ph type="sldNum" sz="quarter" idx="16"/>
          </p:nvPr>
        </p:nvSpPr>
        <p:spPr/>
        <p:txBody>
          <a:bodyPr/>
          <a:lstStyle>
            <a:lvl1pPr>
              <a:defRPr/>
            </a:lvl1pPr>
          </a:lstStyle>
          <a:p>
            <a:pPr>
              <a:defRPr/>
            </a:pPr>
            <a:fld id="{FAD33D06-AE95-496D-81C3-9F512200CAAF}" type="slidenum">
              <a:rPr lang="en-US"/>
              <a:pPr>
                <a:defRPr/>
              </a:pPr>
              <a:t>‹#›</a:t>
            </a:fld>
            <a:endParaRPr lang="en-US"/>
          </a:p>
        </p:txBody>
      </p:sp>
    </p:spTree>
    <p:extLst>
      <p:ext uri="{BB962C8B-B14F-4D97-AF65-F5344CB8AC3E}">
        <p14:creationId xmlns:p14="http://schemas.microsoft.com/office/powerpoint/2010/main" val="1340778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a:t>Κάντε κλικ για να επεξεργαστείτε τον τίτλο υποδείγματος</a:t>
            </a:r>
            <a:endParaRPr lang="en-US"/>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a:extLst>
              <a:ext uri="{FF2B5EF4-FFF2-40B4-BE49-F238E27FC236}">
                <a16:creationId xmlns="" xmlns:a16="http://schemas.microsoft.com/office/drawing/2014/main" id="{44590B65-9321-41DF-80F2-352981F7E5AB}"/>
              </a:ext>
            </a:extLst>
          </p:cNvPr>
          <p:cNvSpPr>
            <a:spLocks noGrp="1"/>
          </p:cNvSpPr>
          <p:nvPr>
            <p:ph type="dt" sz="half" idx="10"/>
          </p:nvPr>
        </p:nvSpPr>
        <p:spPr/>
        <p:txBody>
          <a:bodyPr/>
          <a:lstStyle>
            <a:lvl1pPr>
              <a:defRPr/>
            </a:lvl1pPr>
          </a:lstStyle>
          <a:p>
            <a:pPr>
              <a:defRPr/>
            </a:pPr>
            <a:fld id="{ED053709-3FB0-4F85-871A-DA4DD5BBE1D6}" type="datetimeFigureOut">
              <a:rPr lang="en-US"/>
              <a:pPr>
                <a:defRPr/>
              </a:pPr>
              <a:t>9/19/2021</a:t>
            </a:fld>
            <a:endParaRPr lang="en-US"/>
          </a:p>
        </p:txBody>
      </p:sp>
      <p:sp>
        <p:nvSpPr>
          <p:cNvPr id="5" name="Footer Placeholder 4">
            <a:extLst>
              <a:ext uri="{FF2B5EF4-FFF2-40B4-BE49-F238E27FC236}">
                <a16:creationId xmlns="" xmlns:a16="http://schemas.microsoft.com/office/drawing/2014/main" id="{D866192D-A291-4E1B-961F-220496D5DBA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90FCDDE8-BC8B-489C-AB25-A9DB7F56AC16}"/>
              </a:ext>
            </a:extLst>
          </p:cNvPr>
          <p:cNvSpPr>
            <a:spLocks noGrp="1"/>
          </p:cNvSpPr>
          <p:nvPr>
            <p:ph type="sldNum" sz="quarter" idx="12"/>
          </p:nvPr>
        </p:nvSpPr>
        <p:spPr/>
        <p:txBody>
          <a:bodyPr/>
          <a:lstStyle>
            <a:lvl1pPr>
              <a:defRPr/>
            </a:lvl1pPr>
          </a:lstStyle>
          <a:p>
            <a:pPr>
              <a:defRPr/>
            </a:pPr>
            <a:fld id="{6F763F3E-2EEE-45BC-A6AF-C027FC42720B}" type="slidenum">
              <a:rPr lang="en-US"/>
              <a:pPr>
                <a:defRPr/>
              </a:pPr>
              <a:t>‹#›</a:t>
            </a:fld>
            <a:endParaRPr lang="en-US"/>
          </a:p>
        </p:txBody>
      </p:sp>
    </p:spTree>
    <p:extLst>
      <p:ext uri="{BB962C8B-B14F-4D97-AF65-F5344CB8AC3E}">
        <p14:creationId xmlns:p14="http://schemas.microsoft.com/office/powerpoint/2010/main" val="1818765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5" name="TextBox 17">
            <a:extLst>
              <a:ext uri="{FF2B5EF4-FFF2-40B4-BE49-F238E27FC236}">
                <a16:creationId xmlns="" xmlns:a16="http://schemas.microsoft.com/office/drawing/2014/main" id="{43FB75EA-985D-44D7-9464-60BB747D942A}"/>
              </a:ext>
            </a:extLst>
          </p:cNvPr>
          <p:cNvSpPr txBox="1">
            <a:spLocks noChangeArrowheads="1"/>
          </p:cNvSpPr>
          <p:nvPr/>
        </p:nvSpPr>
        <p:spPr bwMode="auto">
          <a:xfrm>
            <a:off x="541338"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r>
              <a:rPr lang="en-US" altLang="el-GR" sz="8000">
                <a:solidFill>
                  <a:srgbClr val="C0E474"/>
                </a:solidFill>
                <a:latin typeface="Arial" panose="020B0604020202020204" pitchFamily="34" charset="0"/>
              </a:rPr>
              <a:t>“</a:t>
            </a:r>
          </a:p>
        </p:txBody>
      </p:sp>
      <p:sp>
        <p:nvSpPr>
          <p:cNvPr id="6" name="TextBox 18">
            <a:extLst>
              <a:ext uri="{FF2B5EF4-FFF2-40B4-BE49-F238E27FC236}">
                <a16:creationId xmlns="" xmlns:a16="http://schemas.microsoft.com/office/drawing/2014/main" id="{CEF834C0-45E1-49B9-97F0-71FDEBFE948A}"/>
              </a:ext>
            </a:extLst>
          </p:cNvPr>
          <p:cNvSpPr txBox="1">
            <a:spLocks noChangeArrowheads="1"/>
          </p:cNvSpPr>
          <p:nvPr/>
        </p:nvSpPr>
        <p:spPr bwMode="auto">
          <a:xfrm>
            <a:off x="8893175"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r>
              <a:rPr lang="en-US" altLang="el-GR" sz="8000">
                <a:solidFill>
                  <a:srgbClr val="C0E474"/>
                </a:solidFill>
                <a:latin typeface="Arial" panose="020B0604020202020204" pitchFamily="34" charset="0"/>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7" name="Date Placeholder 3">
            <a:extLst>
              <a:ext uri="{FF2B5EF4-FFF2-40B4-BE49-F238E27FC236}">
                <a16:creationId xmlns="" xmlns:a16="http://schemas.microsoft.com/office/drawing/2014/main" id="{938A9783-346B-419B-BDCA-7890DA3C62FD}"/>
              </a:ext>
            </a:extLst>
          </p:cNvPr>
          <p:cNvSpPr>
            <a:spLocks noGrp="1"/>
          </p:cNvSpPr>
          <p:nvPr>
            <p:ph type="dt" sz="half" idx="14"/>
          </p:nvPr>
        </p:nvSpPr>
        <p:spPr/>
        <p:txBody>
          <a:bodyPr/>
          <a:lstStyle>
            <a:lvl1pPr>
              <a:defRPr/>
            </a:lvl1pPr>
          </a:lstStyle>
          <a:p>
            <a:pPr>
              <a:defRPr/>
            </a:pPr>
            <a:fld id="{9861517C-5800-44AD-AA59-A53151C36190}" type="datetimeFigureOut">
              <a:rPr lang="en-US"/>
              <a:pPr>
                <a:defRPr/>
              </a:pPr>
              <a:t>9/19/2021</a:t>
            </a:fld>
            <a:endParaRPr lang="en-US"/>
          </a:p>
        </p:txBody>
      </p:sp>
      <p:sp>
        <p:nvSpPr>
          <p:cNvPr id="8" name="Footer Placeholder 4">
            <a:extLst>
              <a:ext uri="{FF2B5EF4-FFF2-40B4-BE49-F238E27FC236}">
                <a16:creationId xmlns="" xmlns:a16="http://schemas.microsoft.com/office/drawing/2014/main" id="{FB60E144-E00C-4266-9157-BD35809304CA}"/>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 xmlns:a16="http://schemas.microsoft.com/office/drawing/2014/main" id="{2C1CF2A7-3E6D-4BBA-9EE1-D362B6A36801}"/>
              </a:ext>
            </a:extLst>
          </p:cNvPr>
          <p:cNvSpPr>
            <a:spLocks noGrp="1"/>
          </p:cNvSpPr>
          <p:nvPr>
            <p:ph type="sldNum" sz="quarter" idx="16"/>
          </p:nvPr>
        </p:nvSpPr>
        <p:spPr/>
        <p:txBody>
          <a:bodyPr/>
          <a:lstStyle>
            <a:lvl1pPr>
              <a:defRPr/>
            </a:lvl1pPr>
          </a:lstStyle>
          <a:p>
            <a:pPr>
              <a:defRPr/>
            </a:pPr>
            <a:fld id="{8D411B6A-9C7A-4FE6-BE4A-F5C59A7641EA}" type="slidenum">
              <a:rPr lang="en-US"/>
              <a:pPr>
                <a:defRPr/>
              </a:pPr>
              <a:t>‹#›</a:t>
            </a:fld>
            <a:endParaRPr lang="en-US"/>
          </a:p>
        </p:txBody>
      </p:sp>
    </p:spTree>
    <p:extLst>
      <p:ext uri="{BB962C8B-B14F-4D97-AF65-F5344CB8AC3E}">
        <p14:creationId xmlns:p14="http://schemas.microsoft.com/office/powerpoint/2010/main" val="3418402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5" name="Date Placeholder 3">
            <a:extLst>
              <a:ext uri="{FF2B5EF4-FFF2-40B4-BE49-F238E27FC236}">
                <a16:creationId xmlns="" xmlns:a16="http://schemas.microsoft.com/office/drawing/2014/main" id="{0BA0D5AB-AB19-43B3-8ADB-D358E8CB77DF}"/>
              </a:ext>
            </a:extLst>
          </p:cNvPr>
          <p:cNvSpPr>
            <a:spLocks noGrp="1"/>
          </p:cNvSpPr>
          <p:nvPr>
            <p:ph type="dt" sz="half" idx="14"/>
          </p:nvPr>
        </p:nvSpPr>
        <p:spPr/>
        <p:txBody>
          <a:bodyPr/>
          <a:lstStyle>
            <a:lvl1pPr>
              <a:defRPr/>
            </a:lvl1pPr>
          </a:lstStyle>
          <a:p>
            <a:pPr>
              <a:defRPr/>
            </a:pPr>
            <a:fld id="{50C1BA13-2698-468F-BCF5-8428755C6DCB}" type="datetimeFigureOut">
              <a:rPr lang="en-US"/>
              <a:pPr>
                <a:defRPr/>
              </a:pPr>
              <a:t>9/19/2021</a:t>
            </a:fld>
            <a:endParaRPr lang="en-US"/>
          </a:p>
        </p:txBody>
      </p:sp>
      <p:sp>
        <p:nvSpPr>
          <p:cNvPr id="6" name="Footer Placeholder 4">
            <a:extLst>
              <a:ext uri="{FF2B5EF4-FFF2-40B4-BE49-F238E27FC236}">
                <a16:creationId xmlns="" xmlns:a16="http://schemas.microsoft.com/office/drawing/2014/main" id="{198A3622-4A96-43DF-97C8-86D725BF415C}"/>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F348DF2E-92F5-4BD9-BF36-1B26767D5168}"/>
              </a:ext>
            </a:extLst>
          </p:cNvPr>
          <p:cNvSpPr>
            <a:spLocks noGrp="1"/>
          </p:cNvSpPr>
          <p:nvPr>
            <p:ph type="sldNum" sz="quarter" idx="16"/>
          </p:nvPr>
        </p:nvSpPr>
        <p:spPr/>
        <p:txBody>
          <a:bodyPr/>
          <a:lstStyle>
            <a:lvl1pPr>
              <a:defRPr/>
            </a:lvl1pPr>
          </a:lstStyle>
          <a:p>
            <a:pPr>
              <a:defRPr/>
            </a:pPr>
            <a:fld id="{7873AC9E-528B-4364-BCF9-CB2E612F4D3D}" type="slidenum">
              <a:rPr lang="en-US"/>
              <a:pPr>
                <a:defRPr/>
              </a:pPr>
              <a:t>‹#›</a:t>
            </a:fld>
            <a:endParaRPr lang="en-US"/>
          </a:p>
        </p:txBody>
      </p:sp>
    </p:spTree>
    <p:extLst>
      <p:ext uri="{BB962C8B-B14F-4D97-AF65-F5344CB8AC3E}">
        <p14:creationId xmlns:p14="http://schemas.microsoft.com/office/powerpoint/2010/main" val="2237039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Date Placeholder 3">
            <a:extLst>
              <a:ext uri="{FF2B5EF4-FFF2-40B4-BE49-F238E27FC236}">
                <a16:creationId xmlns="" xmlns:a16="http://schemas.microsoft.com/office/drawing/2014/main" id="{E40C898B-9A08-4135-955E-80C5DA3B85CD}"/>
              </a:ext>
            </a:extLst>
          </p:cNvPr>
          <p:cNvSpPr>
            <a:spLocks noGrp="1"/>
          </p:cNvSpPr>
          <p:nvPr>
            <p:ph type="dt" sz="half" idx="10"/>
          </p:nvPr>
        </p:nvSpPr>
        <p:spPr/>
        <p:txBody>
          <a:bodyPr/>
          <a:lstStyle>
            <a:lvl1pPr>
              <a:defRPr/>
            </a:lvl1pPr>
          </a:lstStyle>
          <a:p>
            <a:pPr>
              <a:defRPr/>
            </a:pPr>
            <a:fld id="{877467EA-9D09-498D-938B-0B6AF1BFCD8D}" type="datetimeFigureOut">
              <a:rPr lang="en-US"/>
              <a:pPr>
                <a:defRPr/>
              </a:pPr>
              <a:t>9/19/2021</a:t>
            </a:fld>
            <a:endParaRPr lang="en-US"/>
          </a:p>
        </p:txBody>
      </p:sp>
      <p:sp>
        <p:nvSpPr>
          <p:cNvPr id="5" name="Footer Placeholder 4">
            <a:extLst>
              <a:ext uri="{FF2B5EF4-FFF2-40B4-BE49-F238E27FC236}">
                <a16:creationId xmlns="" xmlns:a16="http://schemas.microsoft.com/office/drawing/2014/main" id="{8622BBCB-3F76-4A0A-B97B-E691406897E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C568B0AE-02EE-4E71-9B1A-F950F23B3746}"/>
              </a:ext>
            </a:extLst>
          </p:cNvPr>
          <p:cNvSpPr>
            <a:spLocks noGrp="1"/>
          </p:cNvSpPr>
          <p:nvPr>
            <p:ph type="sldNum" sz="quarter" idx="12"/>
          </p:nvPr>
        </p:nvSpPr>
        <p:spPr/>
        <p:txBody>
          <a:bodyPr/>
          <a:lstStyle>
            <a:lvl1pPr>
              <a:defRPr/>
            </a:lvl1pPr>
          </a:lstStyle>
          <a:p>
            <a:pPr>
              <a:defRPr/>
            </a:pPr>
            <a:fld id="{47A5D12C-D6D9-4F05-BEED-459E98EE6DA3}" type="slidenum">
              <a:rPr lang="en-US"/>
              <a:pPr>
                <a:defRPr/>
              </a:pPr>
              <a:t>‹#›</a:t>
            </a:fld>
            <a:endParaRPr lang="en-US"/>
          </a:p>
        </p:txBody>
      </p:sp>
    </p:spTree>
    <p:extLst>
      <p:ext uri="{BB962C8B-B14F-4D97-AF65-F5344CB8AC3E}">
        <p14:creationId xmlns:p14="http://schemas.microsoft.com/office/powerpoint/2010/main" val="2919106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a:t>Κάντε κλικ για να επεξεργαστείτε τον τίτλο υποδείγματος</a:t>
            </a:r>
            <a:endParaRPr lang="en-US"/>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Date Placeholder 3">
            <a:extLst>
              <a:ext uri="{FF2B5EF4-FFF2-40B4-BE49-F238E27FC236}">
                <a16:creationId xmlns="" xmlns:a16="http://schemas.microsoft.com/office/drawing/2014/main" id="{34BDBAF1-ED14-4B25-84A0-5D5ACAAC9F8E}"/>
              </a:ext>
            </a:extLst>
          </p:cNvPr>
          <p:cNvSpPr>
            <a:spLocks noGrp="1"/>
          </p:cNvSpPr>
          <p:nvPr>
            <p:ph type="dt" sz="half" idx="10"/>
          </p:nvPr>
        </p:nvSpPr>
        <p:spPr/>
        <p:txBody>
          <a:bodyPr/>
          <a:lstStyle>
            <a:lvl1pPr>
              <a:defRPr/>
            </a:lvl1pPr>
          </a:lstStyle>
          <a:p>
            <a:pPr>
              <a:defRPr/>
            </a:pPr>
            <a:fld id="{1AAEE833-9F72-4AF6-85EF-750E5FA60246}" type="datetimeFigureOut">
              <a:rPr lang="en-US"/>
              <a:pPr>
                <a:defRPr/>
              </a:pPr>
              <a:t>9/19/2021</a:t>
            </a:fld>
            <a:endParaRPr lang="en-US"/>
          </a:p>
        </p:txBody>
      </p:sp>
      <p:sp>
        <p:nvSpPr>
          <p:cNvPr id="5" name="Footer Placeholder 4">
            <a:extLst>
              <a:ext uri="{FF2B5EF4-FFF2-40B4-BE49-F238E27FC236}">
                <a16:creationId xmlns="" xmlns:a16="http://schemas.microsoft.com/office/drawing/2014/main" id="{8108D9EE-D70C-453D-A39F-B752C683A26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C6FA8605-3293-4A06-A4FC-211BCB537AB8}"/>
              </a:ext>
            </a:extLst>
          </p:cNvPr>
          <p:cNvSpPr>
            <a:spLocks noGrp="1"/>
          </p:cNvSpPr>
          <p:nvPr>
            <p:ph type="sldNum" sz="quarter" idx="12"/>
          </p:nvPr>
        </p:nvSpPr>
        <p:spPr/>
        <p:txBody>
          <a:bodyPr/>
          <a:lstStyle>
            <a:lvl1pPr>
              <a:defRPr/>
            </a:lvl1pPr>
          </a:lstStyle>
          <a:p>
            <a:pPr>
              <a:defRPr/>
            </a:pPr>
            <a:fld id="{BAB5B8F1-FA0F-4514-AC47-C6D9D2CE9C5B}" type="slidenum">
              <a:rPr lang="en-US"/>
              <a:pPr>
                <a:defRPr/>
              </a:pPr>
              <a:t>‹#›</a:t>
            </a:fld>
            <a:endParaRPr lang="en-US"/>
          </a:p>
        </p:txBody>
      </p:sp>
    </p:spTree>
    <p:extLst>
      <p:ext uri="{BB962C8B-B14F-4D97-AF65-F5344CB8AC3E}">
        <p14:creationId xmlns:p14="http://schemas.microsoft.com/office/powerpoint/2010/main" val="3201126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l-GR"/>
              <a:t>Κάντε κλικ για να επεξεργαστείτε τον τίτλο υποδείγματος</a:t>
            </a:r>
            <a:endParaRPr lang="en-US"/>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Date Placeholder 3">
            <a:extLst>
              <a:ext uri="{FF2B5EF4-FFF2-40B4-BE49-F238E27FC236}">
                <a16:creationId xmlns="" xmlns:a16="http://schemas.microsoft.com/office/drawing/2014/main" id="{A8EBC79D-C300-418F-A637-AE0704C4DE07}"/>
              </a:ext>
            </a:extLst>
          </p:cNvPr>
          <p:cNvSpPr>
            <a:spLocks noGrp="1"/>
          </p:cNvSpPr>
          <p:nvPr>
            <p:ph type="dt" sz="half" idx="10"/>
          </p:nvPr>
        </p:nvSpPr>
        <p:spPr/>
        <p:txBody>
          <a:bodyPr/>
          <a:lstStyle>
            <a:lvl1pPr>
              <a:defRPr/>
            </a:lvl1pPr>
          </a:lstStyle>
          <a:p>
            <a:pPr>
              <a:defRPr/>
            </a:pPr>
            <a:fld id="{BDA64229-5272-47F0-93A9-5BAFB73AD0C5}" type="datetimeFigureOut">
              <a:rPr lang="en-US"/>
              <a:pPr>
                <a:defRPr/>
              </a:pPr>
              <a:t>9/19/2021</a:t>
            </a:fld>
            <a:endParaRPr lang="en-US"/>
          </a:p>
        </p:txBody>
      </p:sp>
      <p:sp>
        <p:nvSpPr>
          <p:cNvPr id="5" name="Footer Placeholder 4">
            <a:extLst>
              <a:ext uri="{FF2B5EF4-FFF2-40B4-BE49-F238E27FC236}">
                <a16:creationId xmlns="" xmlns:a16="http://schemas.microsoft.com/office/drawing/2014/main" id="{2B59C207-B164-4163-8059-FA9E19391EC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9602FB6B-BC43-4E88-A9CA-077CEC0F4998}"/>
              </a:ext>
            </a:extLst>
          </p:cNvPr>
          <p:cNvSpPr>
            <a:spLocks noGrp="1"/>
          </p:cNvSpPr>
          <p:nvPr>
            <p:ph type="sldNum" sz="quarter" idx="12"/>
          </p:nvPr>
        </p:nvSpPr>
        <p:spPr/>
        <p:txBody>
          <a:bodyPr/>
          <a:lstStyle>
            <a:lvl1pPr>
              <a:defRPr/>
            </a:lvl1pPr>
          </a:lstStyle>
          <a:p>
            <a:pPr>
              <a:defRPr/>
            </a:pPr>
            <a:fld id="{4569A465-F70F-44F2-A2D4-392FFA7BE80C}" type="slidenum">
              <a:rPr lang="en-US"/>
              <a:pPr>
                <a:defRPr/>
              </a:pPr>
              <a:t>‹#›</a:t>
            </a:fld>
            <a:endParaRPr lang="en-US"/>
          </a:p>
        </p:txBody>
      </p:sp>
    </p:spTree>
    <p:extLst>
      <p:ext uri="{BB962C8B-B14F-4D97-AF65-F5344CB8AC3E}">
        <p14:creationId xmlns:p14="http://schemas.microsoft.com/office/powerpoint/2010/main" val="3046274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a:t>Κάντε κλικ για να επεξεργαστείτε τον τίτλο υποδείγματος</a:t>
            </a:r>
            <a:endParaRPr lang="en-US"/>
          </a:p>
        </p:txBody>
      </p:sp>
      <p:sp>
        <p:nvSpPr>
          <p:cNvPr id="3" name="Text Placeholder 2"/>
          <p:cNvSpPr>
            <a:spLocks noGrp="1"/>
          </p:cNvSpPr>
          <p:nvPr>
            <p:ph type="body" idx="1"/>
          </p:nvPr>
        </p:nvSpPr>
        <p:spPr>
          <a:xfrm>
            <a:off x="677335" y="4527448"/>
            <a:ext cx="8596668"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a:extLst>
              <a:ext uri="{FF2B5EF4-FFF2-40B4-BE49-F238E27FC236}">
                <a16:creationId xmlns="" xmlns:a16="http://schemas.microsoft.com/office/drawing/2014/main" id="{3B2DAC6D-F678-43DA-ACC8-8D73DC6A4D68}"/>
              </a:ext>
            </a:extLst>
          </p:cNvPr>
          <p:cNvSpPr>
            <a:spLocks noGrp="1"/>
          </p:cNvSpPr>
          <p:nvPr>
            <p:ph type="dt" sz="half" idx="10"/>
          </p:nvPr>
        </p:nvSpPr>
        <p:spPr/>
        <p:txBody>
          <a:bodyPr/>
          <a:lstStyle>
            <a:lvl1pPr>
              <a:defRPr/>
            </a:lvl1pPr>
          </a:lstStyle>
          <a:p>
            <a:pPr>
              <a:defRPr/>
            </a:pPr>
            <a:fld id="{E01F28BE-BC51-4845-BACD-2DFEA6B48C17}" type="datetimeFigureOut">
              <a:rPr lang="en-US"/>
              <a:pPr>
                <a:defRPr/>
              </a:pPr>
              <a:t>9/19/2021</a:t>
            </a:fld>
            <a:endParaRPr lang="en-US"/>
          </a:p>
        </p:txBody>
      </p:sp>
      <p:sp>
        <p:nvSpPr>
          <p:cNvPr id="5" name="Footer Placeholder 4">
            <a:extLst>
              <a:ext uri="{FF2B5EF4-FFF2-40B4-BE49-F238E27FC236}">
                <a16:creationId xmlns="" xmlns:a16="http://schemas.microsoft.com/office/drawing/2014/main" id="{8A7D91AF-A4BC-4043-9EBB-2B30B135A24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30A96A7D-D0B8-473E-AACF-76CD2AAFB0AB}"/>
              </a:ext>
            </a:extLst>
          </p:cNvPr>
          <p:cNvSpPr>
            <a:spLocks noGrp="1"/>
          </p:cNvSpPr>
          <p:nvPr>
            <p:ph type="sldNum" sz="quarter" idx="12"/>
          </p:nvPr>
        </p:nvSpPr>
        <p:spPr/>
        <p:txBody>
          <a:bodyPr/>
          <a:lstStyle>
            <a:lvl1pPr>
              <a:defRPr/>
            </a:lvl1pPr>
          </a:lstStyle>
          <a:p>
            <a:pPr>
              <a:defRPr/>
            </a:pPr>
            <a:fld id="{22CF9D7D-2650-4AEA-9340-7DB5CE95A618}" type="slidenum">
              <a:rPr lang="en-US"/>
              <a:pPr>
                <a:defRPr/>
              </a:pPr>
              <a:t>‹#›</a:t>
            </a:fld>
            <a:endParaRPr lang="en-US"/>
          </a:p>
        </p:txBody>
      </p:sp>
    </p:spTree>
    <p:extLst>
      <p:ext uri="{BB962C8B-B14F-4D97-AF65-F5344CB8AC3E}">
        <p14:creationId xmlns:p14="http://schemas.microsoft.com/office/powerpoint/2010/main" val="871770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Content Placeholder 2"/>
          <p:cNvSpPr>
            <a:spLocks noGrp="1"/>
          </p:cNvSpPr>
          <p:nvPr>
            <p:ph sz="half" idx="1"/>
          </p:nvPr>
        </p:nvSpPr>
        <p:spPr>
          <a:xfrm>
            <a:off x="677334" y="2160589"/>
            <a:ext cx="4184035" cy="388077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Content Placeholder 3"/>
          <p:cNvSpPr>
            <a:spLocks noGrp="1"/>
          </p:cNvSpPr>
          <p:nvPr>
            <p:ph sz="half" idx="2"/>
          </p:nvPr>
        </p:nvSpPr>
        <p:spPr>
          <a:xfrm>
            <a:off x="5089970" y="2160589"/>
            <a:ext cx="4184034" cy="3880773"/>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Date Placeholder 3">
            <a:extLst>
              <a:ext uri="{FF2B5EF4-FFF2-40B4-BE49-F238E27FC236}">
                <a16:creationId xmlns="" xmlns:a16="http://schemas.microsoft.com/office/drawing/2014/main" id="{D92D7A90-36F1-43A9-8E02-9BF58F6F1680}"/>
              </a:ext>
            </a:extLst>
          </p:cNvPr>
          <p:cNvSpPr>
            <a:spLocks noGrp="1"/>
          </p:cNvSpPr>
          <p:nvPr>
            <p:ph type="dt" sz="half" idx="10"/>
          </p:nvPr>
        </p:nvSpPr>
        <p:spPr/>
        <p:txBody>
          <a:bodyPr/>
          <a:lstStyle>
            <a:lvl1pPr>
              <a:defRPr/>
            </a:lvl1pPr>
          </a:lstStyle>
          <a:p>
            <a:pPr>
              <a:defRPr/>
            </a:pPr>
            <a:fld id="{1143AE64-14C2-4EF8-A1A0-12D6E0E03908}" type="datetimeFigureOut">
              <a:rPr lang="en-US"/>
              <a:pPr>
                <a:defRPr/>
              </a:pPr>
              <a:t>9/19/2021</a:t>
            </a:fld>
            <a:endParaRPr lang="en-US"/>
          </a:p>
        </p:txBody>
      </p:sp>
      <p:sp>
        <p:nvSpPr>
          <p:cNvPr id="6" name="Footer Placeholder 4">
            <a:extLst>
              <a:ext uri="{FF2B5EF4-FFF2-40B4-BE49-F238E27FC236}">
                <a16:creationId xmlns="" xmlns:a16="http://schemas.microsoft.com/office/drawing/2014/main" id="{E24C4D96-FD9E-4ACF-8050-355F9F0D634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DE0159D0-C715-47E9-A059-9448FBB09482}"/>
              </a:ext>
            </a:extLst>
          </p:cNvPr>
          <p:cNvSpPr>
            <a:spLocks noGrp="1"/>
          </p:cNvSpPr>
          <p:nvPr>
            <p:ph type="sldNum" sz="quarter" idx="12"/>
          </p:nvPr>
        </p:nvSpPr>
        <p:spPr/>
        <p:txBody>
          <a:bodyPr/>
          <a:lstStyle>
            <a:lvl1pPr>
              <a:defRPr/>
            </a:lvl1pPr>
          </a:lstStyle>
          <a:p>
            <a:pPr>
              <a:defRPr/>
            </a:pPr>
            <a:fld id="{77C6DC5E-A694-476B-AFE8-548560F89453}" type="slidenum">
              <a:rPr lang="en-US"/>
              <a:pPr>
                <a:defRPr/>
              </a:pPr>
              <a:t>‹#›</a:t>
            </a:fld>
            <a:endParaRPr lang="en-US"/>
          </a:p>
        </p:txBody>
      </p:sp>
    </p:spTree>
    <p:extLst>
      <p:ext uri="{BB962C8B-B14F-4D97-AF65-F5344CB8AC3E}">
        <p14:creationId xmlns:p14="http://schemas.microsoft.com/office/powerpoint/2010/main" val="2554747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7" name="Date Placeholder 3">
            <a:extLst>
              <a:ext uri="{FF2B5EF4-FFF2-40B4-BE49-F238E27FC236}">
                <a16:creationId xmlns="" xmlns:a16="http://schemas.microsoft.com/office/drawing/2014/main" id="{9E02A5BB-5BA7-4EB8-B36E-32E1DC09CF41}"/>
              </a:ext>
            </a:extLst>
          </p:cNvPr>
          <p:cNvSpPr>
            <a:spLocks noGrp="1"/>
          </p:cNvSpPr>
          <p:nvPr>
            <p:ph type="dt" sz="half" idx="10"/>
          </p:nvPr>
        </p:nvSpPr>
        <p:spPr/>
        <p:txBody>
          <a:bodyPr/>
          <a:lstStyle>
            <a:lvl1pPr>
              <a:defRPr/>
            </a:lvl1pPr>
          </a:lstStyle>
          <a:p>
            <a:pPr>
              <a:defRPr/>
            </a:pPr>
            <a:fld id="{5BD6D5E0-A489-40BF-AF34-E7342701D4B6}" type="datetimeFigureOut">
              <a:rPr lang="en-US"/>
              <a:pPr>
                <a:defRPr/>
              </a:pPr>
              <a:t>9/19/2021</a:t>
            </a:fld>
            <a:endParaRPr lang="en-US"/>
          </a:p>
        </p:txBody>
      </p:sp>
      <p:sp>
        <p:nvSpPr>
          <p:cNvPr id="8" name="Footer Placeholder 4">
            <a:extLst>
              <a:ext uri="{FF2B5EF4-FFF2-40B4-BE49-F238E27FC236}">
                <a16:creationId xmlns="" xmlns:a16="http://schemas.microsoft.com/office/drawing/2014/main" id="{0C4B8F5B-30E8-41D1-9021-667865378B1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 xmlns:a16="http://schemas.microsoft.com/office/drawing/2014/main" id="{074AE362-5F83-4A84-AF70-B7DB4A5A780C}"/>
              </a:ext>
            </a:extLst>
          </p:cNvPr>
          <p:cNvSpPr>
            <a:spLocks noGrp="1"/>
          </p:cNvSpPr>
          <p:nvPr>
            <p:ph type="sldNum" sz="quarter" idx="12"/>
          </p:nvPr>
        </p:nvSpPr>
        <p:spPr/>
        <p:txBody>
          <a:bodyPr/>
          <a:lstStyle>
            <a:lvl1pPr>
              <a:defRPr/>
            </a:lvl1pPr>
          </a:lstStyle>
          <a:p>
            <a:pPr>
              <a:defRPr/>
            </a:pPr>
            <a:fld id="{84F5718C-2146-49D7-A68D-3FC432440D93}" type="slidenum">
              <a:rPr lang="en-US"/>
              <a:pPr>
                <a:defRPr/>
              </a:pPr>
              <a:t>‹#›</a:t>
            </a:fld>
            <a:endParaRPr lang="en-US"/>
          </a:p>
        </p:txBody>
      </p:sp>
    </p:spTree>
    <p:extLst>
      <p:ext uri="{BB962C8B-B14F-4D97-AF65-F5344CB8AC3E}">
        <p14:creationId xmlns:p14="http://schemas.microsoft.com/office/powerpoint/2010/main" val="5005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a:t>Κάντε κλικ για να επεξεργαστείτε τον τίτλο υποδείγματος</a:t>
            </a:r>
            <a:endParaRPr lang="en-US"/>
          </a:p>
        </p:txBody>
      </p:sp>
      <p:sp>
        <p:nvSpPr>
          <p:cNvPr id="3" name="Date Placeholder 3">
            <a:extLst>
              <a:ext uri="{FF2B5EF4-FFF2-40B4-BE49-F238E27FC236}">
                <a16:creationId xmlns="" xmlns:a16="http://schemas.microsoft.com/office/drawing/2014/main" id="{8CC1FF75-8194-4646-9636-62BEBF81130F}"/>
              </a:ext>
            </a:extLst>
          </p:cNvPr>
          <p:cNvSpPr>
            <a:spLocks noGrp="1"/>
          </p:cNvSpPr>
          <p:nvPr>
            <p:ph type="dt" sz="half" idx="10"/>
          </p:nvPr>
        </p:nvSpPr>
        <p:spPr/>
        <p:txBody>
          <a:bodyPr/>
          <a:lstStyle>
            <a:lvl1pPr>
              <a:defRPr/>
            </a:lvl1pPr>
          </a:lstStyle>
          <a:p>
            <a:pPr>
              <a:defRPr/>
            </a:pPr>
            <a:fld id="{2D4B8683-84DF-4ECF-B8AB-82F5CA11A242}" type="datetimeFigureOut">
              <a:rPr lang="en-US"/>
              <a:pPr>
                <a:defRPr/>
              </a:pPr>
              <a:t>9/19/2021</a:t>
            </a:fld>
            <a:endParaRPr lang="en-US"/>
          </a:p>
        </p:txBody>
      </p:sp>
      <p:sp>
        <p:nvSpPr>
          <p:cNvPr id="4" name="Footer Placeholder 4">
            <a:extLst>
              <a:ext uri="{FF2B5EF4-FFF2-40B4-BE49-F238E27FC236}">
                <a16:creationId xmlns="" xmlns:a16="http://schemas.microsoft.com/office/drawing/2014/main" id="{859BF999-B1B6-4C4B-A22A-720B7E6D7D3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 xmlns:a16="http://schemas.microsoft.com/office/drawing/2014/main" id="{F9151A41-5333-4954-B629-4D89E5205083}"/>
              </a:ext>
            </a:extLst>
          </p:cNvPr>
          <p:cNvSpPr>
            <a:spLocks noGrp="1"/>
          </p:cNvSpPr>
          <p:nvPr>
            <p:ph type="sldNum" sz="quarter" idx="12"/>
          </p:nvPr>
        </p:nvSpPr>
        <p:spPr/>
        <p:txBody>
          <a:bodyPr/>
          <a:lstStyle>
            <a:lvl1pPr>
              <a:defRPr/>
            </a:lvl1pPr>
          </a:lstStyle>
          <a:p>
            <a:pPr>
              <a:defRPr/>
            </a:pPr>
            <a:fld id="{2100140A-2B0A-4DF0-B715-F164E2BA25EB}" type="slidenum">
              <a:rPr lang="en-US"/>
              <a:pPr>
                <a:defRPr/>
              </a:pPr>
              <a:t>‹#›</a:t>
            </a:fld>
            <a:endParaRPr lang="en-US"/>
          </a:p>
        </p:txBody>
      </p:sp>
    </p:spTree>
    <p:extLst>
      <p:ext uri="{BB962C8B-B14F-4D97-AF65-F5344CB8AC3E}">
        <p14:creationId xmlns:p14="http://schemas.microsoft.com/office/powerpoint/2010/main" val="2217184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857E661D-4AA0-469A-A730-24C7DC1B9F62}"/>
              </a:ext>
            </a:extLst>
          </p:cNvPr>
          <p:cNvSpPr>
            <a:spLocks noGrp="1"/>
          </p:cNvSpPr>
          <p:nvPr>
            <p:ph type="dt" sz="half" idx="10"/>
          </p:nvPr>
        </p:nvSpPr>
        <p:spPr/>
        <p:txBody>
          <a:bodyPr/>
          <a:lstStyle>
            <a:lvl1pPr>
              <a:defRPr/>
            </a:lvl1pPr>
          </a:lstStyle>
          <a:p>
            <a:pPr>
              <a:defRPr/>
            </a:pPr>
            <a:fld id="{186A066F-07C5-4B9B-B02E-C8D158A55E78}" type="datetimeFigureOut">
              <a:rPr lang="en-US"/>
              <a:pPr>
                <a:defRPr/>
              </a:pPr>
              <a:t>9/19/2021</a:t>
            </a:fld>
            <a:endParaRPr lang="en-US"/>
          </a:p>
        </p:txBody>
      </p:sp>
      <p:sp>
        <p:nvSpPr>
          <p:cNvPr id="3" name="Footer Placeholder 4">
            <a:extLst>
              <a:ext uri="{FF2B5EF4-FFF2-40B4-BE49-F238E27FC236}">
                <a16:creationId xmlns="" xmlns:a16="http://schemas.microsoft.com/office/drawing/2014/main" id="{6E271971-7BBE-4F6D-94E1-BF2C6A96866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28EF5B7E-1DA1-4340-A1BC-C7851FD43D25}"/>
              </a:ext>
            </a:extLst>
          </p:cNvPr>
          <p:cNvSpPr>
            <a:spLocks noGrp="1"/>
          </p:cNvSpPr>
          <p:nvPr>
            <p:ph type="sldNum" sz="quarter" idx="12"/>
          </p:nvPr>
        </p:nvSpPr>
        <p:spPr/>
        <p:txBody>
          <a:bodyPr/>
          <a:lstStyle>
            <a:lvl1pPr>
              <a:defRPr/>
            </a:lvl1pPr>
          </a:lstStyle>
          <a:p>
            <a:pPr>
              <a:defRPr/>
            </a:pPr>
            <a:fld id="{DF3F4EA5-14DF-406D-95F9-0DD5E4D90255}" type="slidenum">
              <a:rPr lang="en-US"/>
              <a:pPr>
                <a:defRPr/>
              </a:pPr>
              <a:t>‹#›</a:t>
            </a:fld>
            <a:endParaRPr lang="en-US"/>
          </a:p>
        </p:txBody>
      </p:sp>
    </p:spTree>
    <p:extLst>
      <p:ext uri="{BB962C8B-B14F-4D97-AF65-F5344CB8AC3E}">
        <p14:creationId xmlns:p14="http://schemas.microsoft.com/office/powerpoint/2010/main" val="1335510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a:t>Κάντε κλικ για να επεξεργαστείτε τον τίτλο υποδείγματος</a:t>
            </a:r>
            <a:endParaRPr lang="en-US"/>
          </a:p>
        </p:txBody>
      </p:sp>
      <p:sp>
        <p:nvSpPr>
          <p:cNvPr id="3" name="Content Placeholder 2"/>
          <p:cNvSpPr>
            <a:spLocks noGrp="1"/>
          </p:cNvSpPr>
          <p:nvPr>
            <p:ph idx="1"/>
          </p:nvPr>
        </p:nvSpPr>
        <p:spPr>
          <a:xfrm>
            <a:off x="4760461" y="514924"/>
            <a:ext cx="4513541" cy="552643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a:t>Στυλ κειμένου υποδείγματος</a:t>
            </a:r>
          </a:p>
        </p:txBody>
      </p:sp>
      <p:sp>
        <p:nvSpPr>
          <p:cNvPr id="5" name="Date Placeholder 3">
            <a:extLst>
              <a:ext uri="{FF2B5EF4-FFF2-40B4-BE49-F238E27FC236}">
                <a16:creationId xmlns="" xmlns:a16="http://schemas.microsoft.com/office/drawing/2014/main" id="{0494A48F-C2CA-40FA-BBC8-8207C844F84A}"/>
              </a:ext>
            </a:extLst>
          </p:cNvPr>
          <p:cNvSpPr>
            <a:spLocks noGrp="1"/>
          </p:cNvSpPr>
          <p:nvPr>
            <p:ph type="dt" sz="half" idx="10"/>
          </p:nvPr>
        </p:nvSpPr>
        <p:spPr/>
        <p:txBody>
          <a:bodyPr/>
          <a:lstStyle>
            <a:lvl1pPr>
              <a:defRPr/>
            </a:lvl1pPr>
          </a:lstStyle>
          <a:p>
            <a:pPr>
              <a:defRPr/>
            </a:pPr>
            <a:fld id="{342722A6-B27E-41D0-86D9-215DB0C7AEE8}" type="datetimeFigureOut">
              <a:rPr lang="en-US"/>
              <a:pPr>
                <a:defRPr/>
              </a:pPr>
              <a:t>9/19/2021</a:t>
            </a:fld>
            <a:endParaRPr lang="en-US"/>
          </a:p>
        </p:txBody>
      </p:sp>
      <p:sp>
        <p:nvSpPr>
          <p:cNvPr id="6" name="Footer Placeholder 4">
            <a:extLst>
              <a:ext uri="{FF2B5EF4-FFF2-40B4-BE49-F238E27FC236}">
                <a16:creationId xmlns="" xmlns:a16="http://schemas.microsoft.com/office/drawing/2014/main" id="{43747134-BEEE-4820-862D-A26D7BF26B4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304BBBA1-06F6-4182-8964-9B3BA463BAB9}"/>
              </a:ext>
            </a:extLst>
          </p:cNvPr>
          <p:cNvSpPr>
            <a:spLocks noGrp="1"/>
          </p:cNvSpPr>
          <p:nvPr>
            <p:ph type="sldNum" sz="quarter" idx="12"/>
          </p:nvPr>
        </p:nvSpPr>
        <p:spPr/>
        <p:txBody>
          <a:bodyPr/>
          <a:lstStyle>
            <a:lvl1pPr>
              <a:defRPr/>
            </a:lvl1pPr>
          </a:lstStyle>
          <a:p>
            <a:pPr>
              <a:defRPr/>
            </a:pPr>
            <a:fld id="{9E0BBE4D-593E-4A65-8843-8CCAD21DCEA1}" type="slidenum">
              <a:rPr lang="en-US"/>
              <a:pPr>
                <a:defRPr/>
              </a:pPr>
              <a:t>‹#›</a:t>
            </a:fld>
            <a:endParaRPr lang="en-US"/>
          </a:p>
        </p:txBody>
      </p:sp>
    </p:spTree>
    <p:extLst>
      <p:ext uri="{BB962C8B-B14F-4D97-AF65-F5344CB8AC3E}">
        <p14:creationId xmlns:p14="http://schemas.microsoft.com/office/powerpoint/2010/main" val="3117032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a:p>
        </p:txBody>
      </p:sp>
      <p:sp>
        <p:nvSpPr>
          <p:cNvPr id="3" name="Picture Placeholder 2"/>
          <p:cNvSpPr>
            <a:spLocks noGrp="1" noChangeAspect="1"/>
          </p:cNvSpPr>
          <p:nvPr>
            <p:ph type="pic" idx="1"/>
          </p:nvPr>
        </p:nvSpPr>
        <p:spPr>
          <a:xfrm>
            <a:off x="677334" y="609600"/>
            <a:ext cx="8596668"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noProof="0"/>
              <a:t>Κάντε κλικ στο εικονίδιο για να προσθέσετε εικόνα</a:t>
            </a:r>
            <a:endParaRPr lang="en-US" noProof="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3">
            <a:extLst>
              <a:ext uri="{FF2B5EF4-FFF2-40B4-BE49-F238E27FC236}">
                <a16:creationId xmlns="" xmlns:a16="http://schemas.microsoft.com/office/drawing/2014/main" id="{CE6F9121-0FFE-4E0E-8386-74140D937E8A}"/>
              </a:ext>
            </a:extLst>
          </p:cNvPr>
          <p:cNvSpPr>
            <a:spLocks noGrp="1"/>
          </p:cNvSpPr>
          <p:nvPr>
            <p:ph type="dt" sz="half" idx="10"/>
          </p:nvPr>
        </p:nvSpPr>
        <p:spPr/>
        <p:txBody>
          <a:bodyPr/>
          <a:lstStyle>
            <a:lvl1pPr>
              <a:defRPr/>
            </a:lvl1pPr>
          </a:lstStyle>
          <a:p>
            <a:pPr>
              <a:defRPr/>
            </a:pPr>
            <a:fld id="{F301CFA5-C855-4638-B1F0-D9444EC0627C}" type="datetimeFigureOut">
              <a:rPr lang="en-US"/>
              <a:pPr>
                <a:defRPr/>
              </a:pPr>
              <a:t>9/19/2021</a:t>
            </a:fld>
            <a:endParaRPr lang="en-US"/>
          </a:p>
        </p:txBody>
      </p:sp>
      <p:sp>
        <p:nvSpPr>
          <p:cNvPr id="6" name="Footer Placeholder 4">
            <a:extLst>
              <a:ext uri="{FF2B5EF4-FFF2-40B4-BE49-F238E27FC236}">
                <a16:creationId xmlns="" xmlns:a16="http://schemas.microsoft.com/office/drawing/2014/main" id="{ABD9D19E-7B41-4568-93AA-B5D4A03A319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BAD7618F-36EA-4E20-A4E2-5613717D3A3C}"/>
              </a:ext>
            </a:extLst>
          </p:cNvPr>
          <p:cNvSpPr>
            <a:spLocks noGrp="1"/>
          </p:cNvSpPr>
          <p:nvPr>
            <p:ph type="sldNum" sz="quarter" idx="12"/>
          </p:nvPr>
        </p:nvSpPr>
        <p:spPr/>
        <p:txBody>
          <a:bodyPr/>
          <a:lstStyle>
            <a:lvl1pPr>
              <a:defRPr/>
            </a:lvl1pPr>
          </a:lstStyle>
          <a:p>
            <a:pPr>
              <a:defRPr/>
            </a:pPr>
            <a:fld id="{7322B068-1A03-48AB-B02C-9742047033FA}" type="slidenum">
              <a:rPr lang="en-US"/>
              <a:pPr>
                <a:defRPr/>
              </a:pPr>
              <a:t>‹#›</a:t>
            </a:fld>
            <a:endParaRPr lang="en-US"/>
          </a:p>
        </p:txBody>
      </p:sp>
    </p:spTree>
    <p:extLst>
      <p:ext uri="{BB962C8B-B14F-4D97-AF65-F5344CB8AC3E}">
        <p14:creationId xmlns:p14="http://schemas.microsoft.com/office/powerpoint/2010/main" val="445023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6">
            <a:extLst>
              <a:ext uri="{FF2B5EF4-FFF2-40B4-BE49-F238E27FC236}">
                <a16:creationId xmlns="" xmlns:a16="http://schemas.microsoft.com/office/drawing/2014/main" id="{FB0D4BE7-C044-441B-9FE9-24EFB4EE5D90}"/>
              </a:ext>
            </a:extLst>
          </p:cNvPr>
          <p:cNvGrpSpPr>
            <a:grpSpLocks/>
          </p:cNvGrpSpPr>
          <p:nvPr/>
        </p:nvGrpSpPr>
        <p:grpSpPr bwMode="auto">
          <a:xfrm>
            <a:off x="0" y="-7938"/>
            <a:ext cx="12192000" cy="6865938"/>
            <a:chOff x="0" y="-8467"/>
            <a:chExt cx="12192000" cy="6866467"/>
          </a:xfrm>
        </p:grpSpPr>
        <p:cxnSp>
          <p:nvCxnSpPr>
            <p:cNvPr id="20" name="Straight Connector 19">
              <a:extLst>
                <a:ext uri="{FF2B5EF4-FFF2-40B4-BE49-F238E27FC236}">
                  <a16:creationId xmlns="" xmlns:a16="http://schemas.microsoft.com/office/drawing/2014/main" id="{E177D88E-ADE3-4275-9525-478E81FB0552}"/>
                </a:ext>
              </a:extLst>
            </p:cNvPr>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 xmlns:a16="http://schemas.microsoft.com/office/drawing/2014/main" id="{1D4CBA0E-55AD-468A-9F8B-595B961ADA80}"/>
                </a:ext>
              </a:extLst>
            </p:cNvPr>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 xmlns:a16="http://schemas.microsoft.com/office/drawing/2014/main" id="{B2E5E6EB-4E42-4DB3-95FB-623DE17C9025}"/>
                </a:ext>
              </a:extLst>
            </p:cNvPr>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a:extLst>
                <a:ext uri="{FF2B5EF4-FFF2-40B4-BE49-F238E27FC236}">
                  <a16:creationId xmlns="" xmlns:a16="http://schemas.microsoft.com/office/drawing/2014/main" id="{339C947F-B30B-4B9F-9B76-56F6C66731D8}"/>
                </a:ext>
              </a:extLst>
            </p:cNvPr>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 xmlns:a16="http://schemas.microsoft.com/office/drawing/2014/main" id="{41BA3E50-EB6E-4DCD-849B-49EEA78DE0CB}"/>
                </a:ext>
              </a:extLst>
            </p:cNvPr>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 xmlns:a16="http://schemas.microsoft.com/office/drawing/2014/main" id="{B88E4B3D-1437-4803-8E01-5084AF540B36}"/>
                </a:ext>
              </a:extLst>
            </p:cNvPr>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 xmlns:a16="http://schemas.microsoft.com/office/drawing/2014/main" id="{22E9475A-D448-4206-8180-157DB3DF0C0A}"/>
                </a:ext>
              </a:extLst>
            </p:cNvPr>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a:extLst>
                <a:ext uri="{FF2B5EF4-FFF2-40B4-BE49-F238E27FC236}">
                  <a16:creationId xmlns="" xmlns:a16="http://schemas.microsoft.com/office/drawing/2014/main" id="{4CE499BF-BC74-4649-BD40-D9490076F266}"/>
                </a:ext>
              </a:extLst>
            </p:cNvPr>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 xmlns:a16="http://schemas.microsoft.com/office/drawing/2014/main" id="{841BBC51-E675-4844-8B1D-1E8644F11A08}"/>
                </a:ext>
              </a:extLst>
            </p:cNvPr>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 xmlns:a16="http://schemas.microsoft.com/office/drawing/2014/main" id="{254C00BA-FCA6-43B9-824F-1E725FF57279}"/>
                </a:ext>
              </a:extLst>
            </p:cNvPr>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a:extLst>
              <a:ext uri="{FF2B5EF4-FFF2-40B4-BE49-F238E27FC236}">
                <a16:creationId xmlns="" xmlns:a16="http://schemas.microsoft.com/office/drawing/2014/main" id="{623B41B4-F3D1-45C3-97B1-9D3C6D422582}"/>
              </a:ext>
            </a:extLst>
          </p:cNvPr>
          <p:cNvSpPr>
            <a:spLocks noGrp="1" noChangeArrowheads="1"/>
          </p:cNvSpPr>
          <p:nvPr>
            <p:ph type="title"/>
          </p:nvPr>
        </p:nvSpPr>
        <p:spPr bwMode="auto">
          <a:xfrm>
            <a:off x="677863" y="609600"/>
            <a:ext cx="8596312"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a:t>Κάντε κλικ για να επεξεργαστείτε τον τίτλο υποδείγματος</a:t>
            </a:r>
            <a:endParaRPr lang="en-US" altLang="el-GR"/>
          </a:p>
        </p:txBody>
      </p:sp>
      <p:sp>
        <p:nvSpPr>
          <p:cNvPr id="1028" name="Text Placeholder 2">
            <a:extLst>
              <a:ext uri="{FF2B5EF4-FFF2-40B4-BE49-F238E27FC236}">
                <a16:creationId xmlns="" xmlns:a16="http://schemas.microsoft.com/office/drawing/2014/main" id="{D20C5263-D0A1-41DF-B171-EA0B7752089C}"/>
              </a:ext>
            </a:extLst>
          </p:cNvPr>
          <p:cNvSpPr>
            <a:spLocks noGrp="1" noChangeArrowheads="1"/>
          </p:cNvSpPr>
          <p:nvPr>
            <p:ph type="body" idx="1"/>
          </p:nvPr>
        </p:nvSpPr>
        <p:spPr bwMode="auto">
          <a:xfrm>
            <a:off x="677863" y="2160588"/>
            <a:ext cx="8596312"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a:t>Στυλ κειμένου υποδείγματος</a:t>
            </a:r>
          </a:p>
          <a:p>
            <a:pPr lvl="1"/>
            <a:r>
              <a:rPr lang="el-GR" altLang="el-GR"/>
              <a:t>Δεύτερο επίπεδο</a:t>
            </a:r>
          </a:p>
          <a:p>
            <a:pPr lvl="2"/>
            <a:r>
              <a:rPr lang="el-GR" altLang="el-GR"/>
              <a:t>Τρίτο επίπεδο</a:t>
            </a:r>
          </a:p>
          <a:p>
            <a:pPr lvl="3"/>
            <a:r>
              <a:rPr lang="el-GR" altLang="el-GR"/>
              <a:t>Τέταρτο επίπεδο</a:t>
            </a:r>
          </a:p>
          <a:p>
            <a:pPr lvl="4"/>
            <a:r>
              <a:rPr lang="el-GR" altLang="el-GR"/>
              <a:t>Πέμπτο επίπεδο</a:t>
            </a:r>
            <a:endParaRPr lang="en-US" altLang="el-GR"/>
          </a:p>
        </p:txBody>
      </p:sp>
      <p:sp>
        <p:nvSpPr>
          <p:cNvPr id="4" name="Date Placeholder 3">
            <a:extLst>
              <a:ext uri="{FF2B5EF4-FFF2-40B4-BE49-F238E27FC236}">
                <a16:creationId xmlns="" xmlns:a16="http://schemas.microsoft.com/office/drawing/2014/main" id="{92EB9F36-8581-4D7F-A576-DB494B93E037}"/>
              </a:ext>
            </a:extLst>
          </p:cNvPr>
          <p:cNvSpPr>
            <a:spLocks noGrp="1"/>
          </p:cNvSpPr>
          <p:nvPr>
            <p:ph type="dt" sz="half" idx="2"/>
          </p:nvPr>
        </p:nvSpPr>
        <p:spPr>
          <a:xfrm>
            <a:off x="7205663" y="6042025"/>
            <a:ext cx="911225"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tx1">
                    <a:tint val="75000"/>
                  </a:schemeClr>
                </a:solidFill>
                <a:latin typeface="+mn-lt"/>
              </a:defRPr>
            </a:lvl1pPr>
          </a:lstStyle>
          <a:p>
            <a:pPr>
              <a:defRPr/>
            </a:pPr>
            <a:fld id="{BF24E4F7-154F-4218-8227-7477A4F385EE}" type="datetimeFigureOut">
              <a:rPr lang="en-US"/>
              <a:pPr>
                <a:defRPr/>
              </a:pPr>
              <a:t>9/19/2021</a:t>
            </a:fld>
            <a:endParaRPr lang="en-US"/>
          </a:p>
        </p:txBody>
      </p:sp>
      <p:sp>
        <p:nvSpPr>
          <p:cNvPr id="5" name="Footer Placeholder 4">
            <a:extLst>
              <a:ext uri="{FF2B5EF4-FFF2-40B4-BE49-F238E27FC236}">
                <a16:creationId xmlns="" xmlns:a16="http://schemas.microsoft.com/office/drawing/2014/main" id="{A6B822C1-5F86-4E0F-9D31-3F1F84FADFFB}"/>
              </a:ext>
            </a:extLst>
          </p:cNvPr>
          <p:cNvSpPr>
            <a:spLocks noGrp="1"/>
          </p:cNvSpPr>
          <p:nvPr>
            <p:ph type="ftr" sz="quarter" idx="3"/>
          </p:nvPr>
        </p:nvSpPr>
        <p:spPr>
          <a:xfrm>
            <a:off x="677863" y="6042025"/>
            <a:ext cx="6297612" cy="365125"/>
          </a:xfrm>
          <a:prstGeom prst="rect">
            <a:avLst/>
          </a:prstGeom>
        </p:spPr>
        <p:txBody>
          <a:bodyPr vert="horz" lIns="91440" tIns="45720" rIns="91440" bIns="45720" rtlCol="0" anchor="ctr"/>
          <a:lstStyle>
            <a:lvl1pPr algn="l" eaLnBrk="1" fontAlgn="auto" hangingPunct="1">
              <a:spcBef>
                <a:spcPts val="0"/>
              </a:spcBef>
              <a:spcAft>
                <a:spcPts val="0"/>
              </a:spcAft>
              <a:defRPr sz="900" dirty="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 xmlns:a16="http://schemas.microsoft.com/office/drawing/2014/main" id="{BECE7EA6-96BB-4DD2-BD73-59907C179084}"/>
              </a:ext>
            </a:extLst>
          </p:cNvPr>
          <p:cNvSpPr>
            <a:spLocks noGrp="1"/>
          </p:cNvSpPr>
          <p:nvPr>
            <p:ph type="sldNum" sz="quarter" idx="4"/>
          </p:nvPr>
        </p:nvSpPr>
        <p:spPr>
          <a:xfrm>
            <a:off x="8589963" y="6042025"/>
            <a:ext cx="684212"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accent1"/>
                </a:solidFill>
                <a:latin typeface="+mn-lt"/>
              </a:defRPr>
            </a:lvl1pPr>
          </a:lstStyle>
          <a:p>
            <a:pPr>
              <a:defRPr/>
            </a:pPr>
            <a:fld id="{7D94FFBC-3183-4C85-9D81-BB33A995ED8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9"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20" r:id="rId11"/>
    <p:sldLayoutId id="2147483715" r:id="rId12"/>
    <p:sldLayoutId id="2147483721" r:id="rId13"/>
    <p:sldLayoutId id="2147483716" r:id="rId14"/>
    <p:sldLayoutId id="2147483717" r:id="rId15"/>
    <p:sldLayoutId id="2147483718" r:id="rId16"/>
  </p:sldLayoutIdLst>
  <p:txStyles>
    <p:titleStyle>
      <a:lvl1pPr algn="l" defTabSz="457200" rtl="0" fontAlgn="base">
        <a:spcBef>
          <a:spcPct val="0"/>
        </a:spcBef>
        <a:spcAft>
          <a:spcPct val="0"/>
        </a:spcAft>
        <a:defRPr sz="3600" kern="1200">
          <a:solidFill>
            <a:schemeClr val="accent1"/>
          </a:solidFill>
          <a:latin typeface="+mj-lt"/>
          <a:ea typeface="+mj-ea"/>
          <a:cs typeface="+mj-cs"/>
        </a:defRPr>
      </a:lvl1pPr>
      <a:lvl2pPr algn="l" defTabSz="457200" rtl="0" fontAlgn="base">
        <a:spcBef>
          <a:spcPct val="0"/>
        </a:spcBef>
        <a:spcAft>
          <a:spcPct val="0"/>
        </a:spcAft>
        <a:defRPr sz="3600">
          <a:solidFill>
            <a:schemeClr val="accent1"/>
          </a:solidFill>
          <a:latin typeface="Trebuchet MS" panose="020B0603020202020204" pitchFamily="34" charset="0"/>
        </a:defRPr>
      </a:lvl2pPr>
      <a:lvl3pPr algn="l" defTabSz="457200" rtl="0" fontAlgn="base">
        <a:spcBef>
          <a:spcPct val="0"/>
        </a:spcBef>
        <a:spcAft>
          <a:spcPct val="0"/>
        </a:spcAft>
        <a:defRPr sz="3600">
          <a:solidFill>
            <a:schemeClr val="accent1"/>
          </a:solidFill>
          <a:latin typeface="Trebuchet MS" panose="020B0603020202020204" pitchFamily="34" charset="0"/>
        </a:defRPr>
      </a:lvl3pPr>
      <a:lvl4pPr algn="l" defTabSz="457200" rtl="0" fontAlgn="base">
        <a:spcBef>
          <a:spcPct val="0"/>
        </a:spcBef>
        <a:spcAft>
          <a:spcPct val="0"/>
        </a:spcAft>
        <a:defRPr sz="3600">
          <a:solidFill>
            <a:schemeClr val="accent1"/>
          </a:solidFill>
          <a:latin typeface="Trebuchet MS" panose="020B0603020202020204" pitchFamily="34" charset="0"/>
        </a:defRPr>
      </a:lvl4pPr>
      <a:lvl5pPr algn="l" defTabSz="457200" rtl="0" fontAlgn="base">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6.jpeg"/><Relationship Id="rId7" Type="http://schemas.openxmlformats.org/officeDocument/2006/relationships/customXml" Target="../ink/ink3.xml"/><Relationship Id="rId12" Type="http://schemas.openxmlformats.org/officeDocument/2006/relationships/image" Target="../media/image11.png"/><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customXml" Target="../ink/ink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Τίτλος 1">
            <a:extLst>
              <a:ext uri="{FF2B5EF4-FFF2-40B4-BE49-F238E27FC236}">
                <a16:creationId xmlns="" xmlns:a16="http://schemas.microsoft.com/office/drawing/2014/main" id="{A719A6BD-6D0D-4AC2-B8E8-74C4CF7F777A}"/>
              </a:ext>
            </a:extLst>
          </p:cNvPr>
          <p:cNvSpPr>
            <a:spLocks noGrp="1" noChangeArrowheads="1"/>
          </p:cNvSpPr>
          <p:nvPr>
            <p:ph type="title"/>
          </p:nvPr>
        </p:nvSpPr>
        <p:spPr>
          <a:xfrm>
            <a:off x="879146" y="609600"/>
            <a:ext cx="8395029" cy="1723365"/>
          </a:xfrm>
        </p:spPr>
        <p:txBody>
          <a:bodyPr>
            <a:normAutofit fontScale="90000"/>
          </a:bodyPr>
          <a:lstStyle/>
          <a:p>
            <a:pPr algn="ctr"/>
            <a:r>
              <a:rPr lang="el-GR" altLang="el-GR" dirty="0"/>
              <a:t>    </a:t>
            </a:r>
            <a:r>
              <a:rPr lang="el-GR" altLang="el-GR" dirty="0">
                <a:latin typeface="Comic Sans MS"/>
              </a:rPr>
              <a:t>ΒΑΣΙΚΕΣ ΠΛΗΡΟΦΟΡΙΕΣ ΓΙΑ ΤΟ    ΝΗΠΙΑΓΩΓΕΙΟ </a:t>
            </a:r>
            <a:br>
              <a:rPr lang="el-GR" altLang="el-GR" dirty="0">
                <a:latin typeface="Comic Sans MS"/>
              </a:rPr>
            </a:br>
            <a:r>
              <a:rPr lang="el-GR" altLang="el-GR" dirty="0">
                <a:latin typeface="Comic Sans MS"/>
              </a:rPr>
              <a:t>       </a:t>
            </a:r>
            <a:r>
              <a:rPr lang="el-GR" altLang="el-GR" dirty="0" smtClean="0">
                <a:latin typeface="Comic Sans MS"/>
              </a:rPr>
              <a:t>ΜΥΤΙΚΑ</a:t>
            </a:r>
            <a:r>
              <a:rPr lang="el-GR" altLang="el-GR" dirty="0">
                <a:latin typeface="Comic Sans MS"/>
              </a:rPr>
              <a:t>           </a:t>
            </a:r>
          </a:p>
        </p:txBody>
      </p:sp>
      <p:pic>
        <p:nvPicPr>
          <p:cNvPr id="6147" name="Θέση περιεχομένου 4">
            <a:extLst>
              <a:ext uri="{FF2B5EF4-FFF2-40B4-BE49-F238E27FC236}">
                <a16:creationId xmlns="" xmlns:a16="http://schemas.microsoft.com/office/drawing/2014/main" id="{B9FA39EA-8BB5-4D12-BB02-B9B3D975732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16213" y="2160588"/>
            <a:ext cx="4519612" cy="3881437"/>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AF6EB6FE-81E7-4E71-93AA-182B44AFA97A}"/>
              </a:ext>
            </a:extLst>
          </p:cNvPr>
          <p:cNvSpPr>
            <a:spLocks noGrp="1"/>
          </p:cNvSpPr>
          <p:nvPr>
            <p:ph type="title"/>
          </p:nvPr>
        </p:nvSpPr>
        <p:spPr>
          <a:xfrm>
            <a:off x="1897810" y="609600"/>
            <a:ext cx="9121027" cy="442913"/>
          </a:xfrm>
        </p:spPr>
        <p:txBody>
          <a:bodyPr rtlCol="0">
            <a:normAutofit fontScale="90000"/>
          </a:bodyPr>
          <a:lstStyle/>
          <a:p>
            <a:pPr fontAlgn="auto">
              <a:spcAft>
                <a:spcPts val="0"/>
              </a:spcAft>
              <a:defRPr/>
            </a:pPr>
            <a:r>
              <a:rPr lang="el-GR" dirty="0" smtClean="0"/>
              <a:t> </a:t>
            </a:r>
            <a:r>
              <a:rPr lang="el-GR" dirty="0"/>
              <a:t>ΠΡΟΣΕΛΕΥΣΗ </a:t>
            </a:r>
            <a:r>
              <a:rPr lang="el-GR" dirty="0" smtClean="0"/>
              <a:t> ΚΑΙ  ΑΠΟΧΩΡΗΣΗ</a:t>
            </a:r>
            <a:endParaRPr lang="el-GR" dirty="0"/>
          </a:p>
        </p:txBody>
      </p:sp>
      <mc:AlternateContent xmlns:mc="http://schemas.openxmlformats.org/markup-compatibility/2006" xmlns:p14="http://schemas.microsoft.com/office/powerpoint/2010/main">
        <mc:Choice Requires="p14">
          <p:contentPart p14:bwMode="auto" r:id="rId2">
            <p14:nvContentPartPr>
              <p14:cNvPr id="3" name="Γραφή 2">
                <a:extLst>
                  <a:ext uri="{FF2B5EF4-FFF2-40B4-BE49-F238E27FC236}">
                    <a16:creationId xmlns="" xmlns:a16="http://schemas.microsoft.com/office/drawing/2014/main" id="{9F0A22B0-9EF4-4EBA-B7CD-0ADFDDB72C42}"/>
                  </a:ext>
                </a:extLst>
              </p14:cNvPr>
              <p14:cNvContentPartPr/>
              <p14:nvPr/>
            </p14:nvContentPartPr>
            <p14:xfrm>
              <a:off x="6088763" y="4044461"/>
              <a:ext cx="1000125" cy="28575"/>
            </p14:xfrm>
          </p:contentPart>
        </mc:Choice>
        <mc:Fallback xmlns="">
          <p:pic>
            <p:nvPicPr>
              <p:cNvPr id="3" name="Γραφή 2">
                <a:extLst>
                  <a:ext uri="{FF2B5EF4-FFF2-40B4-BE49-F238E27FC236}">
                    <a16:creationId xmlns:a16="http://schemas.microsoft.com/office/drawing/2014/main" id="{9F0A22B0-9EF4-4EBA-B7CD-0ADFDDB72C42}"/>
                  </a:ext>
                </a:extLst>
              </p:cNvPr>
              <p:cNvPicPr/>
              <p:nvPr/>
            </p:nvPicPr>
            <p:blipFill>
              <a:blip r:embed="rId4"/>
              <a:stretch>
                <a:fillRect/>
              </a:stretch>
            </p:blipFill>
            <p:spPr>
              <a:xfrm>
                <a:off x="6070833" y="4027792"/>
                <a:ext cx="1035626" cy="6225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Γραφή 3">
                <a:extLst>
                  <a:ext uri="{FF2B5EF4-FFF2-40B4-BE49-F238E27FC236}">
                    <a16:creationId xmlns="" xmlns:a16="http://schemas.microsoft.com/office/drawing/2014/main" id="{55BD5758-1A2A-49AE-8204-B1C41616324E}"/>
                  </a:ext>
                </a:extLst>
              </p14:cNvPr>
              <p14:cNvContentPartPr/>
              <p14:nvPr/>
            </p14:nvContentPartPr>
            <p14:xfrm>
              <a:off x="3576633" y="3983451"/>
              <a:ext cx="3524250" cy="133350"/>
            </p14:xfrm>
          </p:contentPart>
        </mc:Choice>
        <mc:Fallback xmlns="">
          <p:pic>
            <p:nvPicPr>
              <p:cNvPr id="4" name="Γραφή 3">
                <a:extLst>
                  <a:ext uri="{FF2B5EF4-FFF2-40B4-BE49-F238E27FC236}">
                    <a16:creationId xmlns:a16="http://schemas.microsoft.com/office/drawing/2014/main" id="{55BD5758-1A2A-49AE-8204-B1C41616324E}"/>
                  </a:ext>
                </a:extLst>
              </p:cNvPr>
              <p:cNvPicPr/>
              <p:nvPr/>
            </p:nvPicPr>
            <p:blipFill>
              <a:blip r:embed="rId6"/>
              <a:stretch>
                <a:fillRect/>
              </a:stretch>
            </p:blipFill>
            <p:spPr>
              <a:xfrm>
                <a:off x="3558992" y="3965859"/>
                <a:ext cx="3559892" cy="16818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Γραφή 4">
                <a:extLst>
                  <a:ext uri="{FF2B5EF4-FFF2-40B4-BE49-F238E27FC236}">
                    <a16:creationId xmlns="" xmlns:a16="http://schemas.microsoft.com/office/drawing/2014/main" id="{97E8EA91-CC54-4EB0-BCB5-A8362BD8F18F}"/>
                  </a:ext>
                </a:extLst>
              </p14:cNvPr>
              <p14:cNvContentPartPr/>
              <p14:nvPr/>
            </p14:nvContentPartPr>
            <p14:xfrm>
              <a:off x="3605410" y="4014461"/>
              <a:ext cx="2047875" cy="123825"/>
            </p14:xfrm>
          </p:contentPart>
        </mc:Choice>
        <mc:Fallback xmlns="">
          <p:pic>
            <p:nvPicPr>
              <p:cNvPr id="5" name="Γραφή 4">
                <a:extLst>
                  <a:ext uri="{FF2B5EF4-FFF2-40B4-BE49-F238E27FC236}">
                    <a16:creationId xmlns:a16="http://schemas.microsoft.com/office/drawing/2014/main" id="{97E8EA91-CC54-4EB0-BCB5-A8362BD8F18F}"/>
                  </a:ext>
                </a:extLst>
              </p:cNvPr>
              <p:cNvPicPr/>
              <p:nvPr/>
            </p:nvPicPr>
            <p:blipFill>
              <a:blip r:embed="rId8"/>
              <a:stretch>
                <a:fillRect/>
              </a:stretch>
            </p:blipFill>
            <p:spPr>
              <a:xfrm>
                <a:off x="3587775" y="3995813"/>
                <a:ext cx="2083506" cy="16074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Γραφή 5">
                <a:extLst>
                  <a:ext uri="{FF2B5EF4-FFF2-40B4-BE49-F238E27FC236}">
                    <a16:creationId xmlns="" xmlns:a16="http://schemas.microsoft.com/office/drawing/2014/main" id="{3A029268-71D8-49C6-8A38-DD4D493B2799}"/>
                  </a:ext>
                </a:extLst>
              </p14:cNvPr>
              <p14:cNvContentPartPr/>
              <p14:nvPr/>
            </p14:nvContentPartPr>
            <p14:xfrm>
              <a:off x="5677862" y="3999860"/>
              <a:ext cx="990600" cy="104775"/>
            </p14:xfrm>
          </p:contentPart>
        </mc:Choice>
        <mc:Fallback xmlns="">
          <p:pic>
            <p:nvPicPr>
              <p:cNvPr id="6" name="Γραφή 5">
                <a:extLst>
                  <a:ext uri="{FF2B5EF4-FFF2-40B4-BE49-F238E27FC236}">
                    <a16:creationId xmlns:a16="http://schemas.microsoft.com/office/drawing/2014/main" id="{3A029268-71D8-49C6-8A38-DD4D493B2799}"/>
                  </a:ext>
                </a:extLst>
              </p:cNvPr>
              <p:cNvPicPr/>
              <p:nvPr/>
            </p:nvPicPr>
            <p:blipFill>
              <a:blip r:embed="rId10"/>
              <a:stretch>
                <a:fillRect/>
              </a:stretch>
            </p:blipFill>
            <p:spPr>
              <a:xfrm>
                <a:off x="5659936" y="3981857"/>
                <a:ext cx="1026094" cy="1404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Γραφή 6">
                <a:extLst>
                  <a:ext uri="{FF2B5EF4-FFF2-40B4-BE49-F238E27FC236}">
                    <a16:creationId xmlns="" xmlns:a16="http://schemas.microsoft.com/office/drawing/2014/main" id="{2B19657C-C4D0-40AA-8840-624943E88007}"/>
                  </a:ext>
                </a:extLst>
              </p14:cNvPr>
              <p14:cNvContentPartPr/>
              <p14:nvPr/>
            </p14:nvContentPartPr>
            <p14:xfrm>
              <a:off x="3521147" y="3986084"/>
              <a:ext cx="3714750" cy="180975"/>
            </p14:xfrm>
          </p:contentPart>
        </mc:Choice>
        <mc:Fallback xmlns="">
          <p:pic>
            <p:nvPicPr>
              <p:cNvPr id="7" name="Γραφή 6">
                <a:extLst>
                  <a:ext uri="{FF2B5EF4-FFF2-40B4-BE49-F238E27FC236}">
                    <a16:creationId xmlns:a16="http://schemas.microsoft.com/office/drawing/2014/main" id="{2B19657C-C4D0-40AA-8840-624943E88007}"/>
                  </a:ext>
                </a:extLst>
              </p:cNvPr>
              <p:cNvPicPr/>
              <p:nvPr/>
            </p:nvPicPr>
            <p:blipFill>
              <a:blip r:embed="rId12"/>
              <a:stretch>
                <a:fillRect/>
              </a:stretch>
            </p:blipFill>
            <p:spPr>
              <a:xfrm>
                <a:off x="3503160" y="3967804"/>
                <a:ext cx="3750365" cy="217170"/>
              </a:xfrm>
              <a:prstGeom prst="rect">
                <a:avLst/>
              </a:prstGeom>
            </p:spPr>
          </p:pic>
        </mc:Fallback>
      </mc:AlternateContent>
      <p:sp>
        <p:nvSpPr>
          <p:cNvPr id="8" name="Θέση περιεχομένου 7"/>
          <p:cNvSpPr>
            <a:spLocks noGrp="1"/>
          </p:cNvSpPr>
          <p:nvPr>
            <p:ph idx="1"/>
          </p:nvPr>
        </p:nvSpPr>
        <p:spPr>
          <a:xfrm>
            <a:off x="677863" y="1414732"/>
            <a:ext cx="8596312" cy="5124091"/>
          </a:xfrm>
        </p:spPr>
        <p:txBody>
          <a:bodyPr/>
          <a:lstStyle/>
          <a:p>
            <a:r>
              <a:rPr lang="el-GR" sz="2800" dirty="0"/>
              <a:t>Π</a:t>
            </a:r>
            <a:r>
              <a:rPr lang="el-GR" sz="2800" dirty="0" smtClean="0"/>
              <a:t>ρόωρη </a:t>
            </a:r>
            <a:r>
              <a:rPr lang="el-GR" sz="2800" dirty="0"/>
              <a:t>υποδοχή από τις </a:t>
            </a:r>
            <a:r>
              <a:rPr lang="el-GR" sz="2800" dirty="0" smtClean="0"/>
              <a:t>7.45</a:t>
            </a:r>
          </a:p>
          <a:p>
            <a:r>
              <a:rPr lang="el-GR" sz="2800" dirty="0" smtClean="0"/>
              <a:t>Προσέλευση Υποχρεωτικού από </a:t>
            </a:r>
            <a:r>
              <a:rPr lang="el-GR" sz="2800" dirty="0"/>
              <a:t>τις 8.15 π.μ. έως τις 8.30 π.μ</a:t>
            </a:r>
            <a:r>
              <a:rPr lang="el-GR" sz="2800" dirty="0" smtClean="0"/>
              <a:t>.</a:t>
            </a:r>
          </a:p>
          <a:p>
            <a:r>
              <a:rPr lang="el-GR" sz="2800" dirty="0"/>
              <a:t>Α</a:t>
            </a:r>
            <a:r>
              <a:rPr lang="el-GR" sz="2800" dirty="0" smtClean="0"/>
              <a:t>ποχώρηση </a:t>
            </a:r>
            <a:r>
              <a:rPr lang="el-GR" sz="2800" dirty="0"/>
              <a:t>από το νηπιαγωγείο </a:t>
            </a:r>
            <a:r>
              <a:rPr lang="el-GR" sz="2800" dirty="0" smtClean="0"/>
              <a:t>στη 1.00 μ.μ. για το Υποχρεωτικό Τμήμα</a:t>
            </a:r>
          </a:p>
          <a:p>
            <a:r>
              <a:rPr lang="el-GR" sz="2800" dirty="0" smtClean="0"/>
              <a:t>Αποχώρηση για το Ολοήμερο στις 4.00 μ.μ.</a:t>
            </a:r>
            <a:endParaRPr lang="el-GR" sz="2800" dirty="0"/>
          </a:p>
        </p:txBody>
      </p:sp>
      <p:pic>
        <p:nvPicPr>
          <p:cNvPr id="1026" name="Picture 2" descr="Ευτυχή δημιουργικά παιδιά που παίζουν, ζωγραφική, σκιαγράφηση Διανυσματική  απεικόνιση - εικονογραφία από brunhilda, arroyos: 9916177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521147" y="4791360"/>
            <a:ext cx="3294851" cy="15115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386" name="Θέση περιεχομένου 4">
            <a:extLst>
              <a:ext uri="{FF2B5EF4-FFF2-40B4-BE49-F238E27FC236}">
                <a16:creationId xmlns="" xmlns:a16="http://schemas.microsoft.com/office/drawing/2014/main" id="{786892E3-9189-402C-882C-E40C6DA5E6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33" b="6139"/>
          <a:stretch/>
        </p:blipFill>
        <p:spPr bwMode="auto">
          <a:xfrm>
            <a:off x="760242" y="229876"/>
            <a:ext cx="8613597" cy="61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82" name="Θέση περιεχομένου 4" descr="Εικόνα που περιέχει κείμενο&#10;&#10;Περιγραφή που δημιουργήθηκε αυτόματα">
            <a:extLst>
              <a:ext uri="{FF2B5EF4-FFF2-40B4-BE49-F238E27FC236}">
                <a16:creationId xmlns="" xmlns:a16="http://schemas.microsoft.com/office/drawing/2014/main" id="{B6F8B578-751C-43EA-8332-3CB3F029B55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5116"/>
          <a:stretch/>
        </p:blipFill>
        <p:spPr>
          <a:xfrm>
            <a:off x="397891" y="389154"/>
            <a:ext cx="8145462" cy="5871481"/>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6" name="Θέση περιεχομένου 4" descr="Εικόνα που περιέχει κείμενο, επιχειρηματική κάρτα, φάκελος&#10;&#10;Περιγραφή που δημιουργήθηκε αυτόματα">
            <a:extLst>
              <a:ext uri="{FF2B5EF4-FFF2-40B4-BE49-F238E27FC236}">
                <a16:creationId xmlns="" xmlns:a16="http://schemas.microsoft.com/office/drawing/2014/main" id="{076A6F85-BA50-4732-A315-912738AEA3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336"/>
          <a:stretch/>
        </p:blipFill>
        <p:spPr bwMode="auto">
          <a:xfrm>
            <a:off x="1217613" y="125413"/>
            <a:ext cx="8153400" cy="5857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530" name="Group 9">
            <a:extLst>
              <a:ext uri="{FF2B5EF4-FFF2-40B4-BE49-F238E27FC236}">
                <a16:creationId xmlns="" xmlns:a16="http://schemas.microsoft.com/office/drawing/2014/main" id="{EF1894A2-932E-4CAA-B179-B6E12687469E}"/>
              </a:ext>
              <a:ext uri="{C183D7F6-B498-43B3-948B-1728B52AA6E4}">
                <adec:decorative xmlns="" xmlns:adec="http://schemas.microsoft.com/office/drawing/2017/decorative" val="1"/>
              </a:ext>
            </a:extLst>
          </p:cNvPr>
          <p:cNvGrpSpPr>
            <a:grpSpLocks noGrp="1" noUngrp="1" noRot="1" noChangeAspect="1" noMove="1" noResize="1"/>
          </p:cNvGrpSpPr>
          <p:nvPr/>
        </p:nvGrpSpPr>
        <p:grpSpPr bwMode="auto">
          <a:xfrm>
            <a:off x="0" y="-7938"/>
            <a:ext cx="12192000" cy="6865938"/>
            <a:chOff x="0" y="-8467"/>
            <a:chExt cx="12192000" cy="6866467"/>
          </a:xfrm>
        </p:grpSpPr>
        <p:cxnSp>
          <p:nvCxnSpPr>
            <p:cNvPr id="11" name="Straight Connector 10" descr="&quot;&quot;">
              <a:extLst>
                <a:ext uri="{FF2B5EF4-FFF2-40B4-BE49-F238E27FC236}">
                  <a16:creationId xmlns="" xmlns:a16="http://schemas.microsoft.com/office/drawing/2014/main" id="{13B5D620-BE78-4388-8A5B-EB82F4A57C64}"/>
                </a:ext>
              </a:extLst>
            </p:cNvPr>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descr="&quot;&quot;">
              <a:extLst>
                <a:ext uri="{FF2B5EF4-FFF2-40B4-BE49-F238E27FC236}">
                  <a16:creationId xmlns="" xmlns:a16="http://schemas.microsoft.com/office/drawing/2014/main" id="{6139F7C0-F705-4513-86EF-98F299B15C9F}"/>
                </a:ext>
              </a:extLst>
            </p:cNvPr>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descr="&quot;&quot;">
              <a:extLst>
                <a:ext uri="{FF2B5EF4-FFF2-40B4-BE49-F238E27FC236}">
                  <a16:creationId xmlns="" xmlns:a16="http://schemas.microsoft.com/office/drawing/2014/main" id="{189E6FB6-56C0-4F89-9921-F780DE794596}"/>
                </a:ext>
              </a:extLst>
            </p:cNvPr>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descr="&quot;&quot;">
              <a:extLst>
                <a:ext uri="{FF2B5EF4-FFF2-40B4-BE49-F238E27FC236}">
                  <a16:creationId xmlns="" xmlns:a16="http://schemas.microsoft.com/office/drawing/2014/main" id="{D2628CAA-A59C-4587-AD21-60E71AF58D01}"/>
                </a:ext>
              </a:extLst>
            </p:cNvPr>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descr="&quot;&quot;">
              <a:extLst>
                <a:ext uri="{FF2B5EF4-FFF2-40B4-BE49-F238E27FC236}">
                  <a16:creationId xmlns="" xmlns:a16="http://schemas.microsoft.com/office/drawing/2014/main" id="{5A7B7C15-FDF4-4864-8105-901BB055B5A4}"/>
                </a:ext>
              </a:extLst>
            </p:cNvPr>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descr="&quot;&quot;">
              <a:extLst>
                <a:ext uri="{FF2B5EF4-FFF2-40B4-BE49-F238E27FC236}">
                  <a16:creationId xmlns="" xmlns:a16="http://schemas.microsoft.com/office/drawing/2014/main" id="{727DBD78-3EE5-498E-A501-BC181CFF8902}"/>
                </a:ext>
              </a:extLst>
            </p:cNvPr>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descr="&quot;&quot;">
              <a:extLst>
                <a:ext uri="{FF2B5EF4-FFF2-40B4-BE49-F238E27FC236}">
                  <a16:creationId xmlns="" xmlns:a16="http://schemas.microsoft.com/office/drawing/2014/main" id="{CC5E98BA-D8A7-494F-9976-3E28C620A839}"/>
                </a:ext>
              </a:extLst>
            </p:cNvPr>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descr="&quot;&quot;">
              <a:extLst>
                <a:ext uri="{FF2B5EF4-FFF2-40B4-BE49-F238E27FC236}">
                  <a16:creationId xmlns="" xmlns:a16="http://schemas.microsoft.com/office/drawing/2014/main" id="{FBBF2404-7951-4668-ABA9-553B32132582}"/>
                </a:ext>
              </a:extLst>
            </p:cNvPr>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descr="&quot;&quot;">
              <a:extLst>
                <a:ext uri="{FF2B5EF4-FFF2-40B4-BE49-F238E27FC236}">
                  <a16:creationId xmlns="" xmlns:a16="http://schemas.microsoft.com/office/drawing/2014/main" id="{52478790-4A47-4A78-AF94-A96B0E4C2EC3}"/>
                </a:ext>
              </a:extLst>
            </p:cNvPr>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descr="&quot;&quot;">
              <a:extLst>
                <a:ext uri="{FF2B5EF4-FFF2-40B4-BE49-F238E27FC236}">
                  <a16:creationId xmlns="" xmlns:a16="http://schemas.microsoft.com/office/drawing/2014/main" id="{E6EE7086-363D-43E8-AF11-4C0F07E99B64}"/>
                </a:ext>
              </a:extLst>
            </p:cNvPr>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22531" name="Θέση περιεχομένου 4" descr="Εικόνα που περιέχει κείμενο, επιχειρηματική κάρτα, φάκελος&#10;&#10;Περιγραφή που δημιουργήθηκε αυτόματα">
            <a:extLst>
              <a:ext uri="{FF2B5EF4-FFF2-40B4-BE49-F238E27FC236}">
                <a16:creationId xmlns="" xmlns:a16="http://schemas.microsoft.com/office/drawing/2014/main" id="{F12A05FA-150C-4E8A-B4B4-D977772829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000"/>
          <a:stretch/>
        </p:blipFill>
        <p:spPr bwMode="auto">
          <a:xfrm>
            <a:off x="1260745" y="123106"/>
            <a:ext cx="7580312" cy="628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22590B24-29A0-4895-B8DF-286E94A7756D}"/>
              </a:ext>
            </a:extLst>
          </p:cNvPr>
          <p:cNvSpPr>
            <a:spLocks noGrp="1"/>
          </p:cNvSpPr>
          <p:nvPr>
            <p:ph type="title"/>
          </p:nvPr>
        </p:nvSpPr>
        <p:spPr>
          <a:xfrm>
            <a:off x="677863" y="609600"/>
            <a:ext cx="8596312" cy="625475"/>
          </a:xfrm>
        </p:spPr>
        <p:txBody>
          <a:bodyPr rtlCol="0">
            <a:normAutofit fontScale="90000"/>
          </a:bodyPr>
          <a:lstStyle/>
          <a:p>
            <a:pPr fontAlgn="auto">
              <a:spcAft>
                <a:spcPts val="0"/>
              </a:spcAft>
              <a:defRPr/>
            </a:pPr>
            <a:r>
              <a:rPr lang="el-GR"/>
              <a:t>ΚΑΛΗ ΣΧΟΛΙΚΗ ΧΡΟΝΙΑ ΛΟΙΠΟΝ….</a:t>
            </a:r>
          </a:p>
        </p:txBody>
      </p:sp>
      <p:pic>
        <p:nvPicPr>
          <p:cNvPr id="23555" name="Θέση περιεχομένου 4">
            <a:extLst>
              <a:ext uri="{FF2B5EF4-FFF2-40B4-BE49-F238E27FC236}">
                <a16:creationId xmlns="" xmlns:a16="http://schemas.microsoft.com/office/drawing/2014/main" id="{392647C2-71FD-4AE0-A470-EFED93E4B89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34" r="208" b="5234"/>
          <a:stretch/>
        </p:blipFill>
        <p:spPr>
          <a:xfrm>
            <a:off x="1566863" y="1242069"/>
            <a:ext cx="6891269" cy="4934995"/>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93A118CA-A5A7-4F93-B561-2CF8BD267BE0}"/>
              </a:ext>
            </a:extLst>
          </p:cNvPr>
          <p:cNvSpPr>
            <a:spLocks noGrp="1"/>
          </p:cNvSpPr>
          <p:nvPr>
            <p:ph type="title"/>
          </p:nvPr>
        </p:nvSpPr>
        <p:spPr>
          <a:xfrm>
            <a:off x="6091238" y="338138"/>
            <a:ext cx="3182937" cy="1012825"/>
          </a:xfrm>
        </p:spPr>
        <p:txBody>
          <a:bodyPr rtlCol="0" anchor="ctr">
            <a:normAutofit fontScale="90000"/>
          </a:bodyPr>
          <a:lstStyle/>
          <a:p>
            <a:pPr fontAlgn="auto">
              <a:spcAft>
                <a:spcPts val="0"/>
              </a:spcAft>
              <a:defRPr/>
            </a:pPr>
            <a:r>
              <a:rPr lang="el-GR" dirty="0">
                <a:latin typeface="Comic Sans MS"/>
              </a:rPr>
              <a:t>Τι είναι το νηπιαγωγείο;</a:t>
            </a:r>
          </a:p>
        </p:txBody>
      </p:sp>
      <p:sp>
        <p:nvSpPr>
          <p:cNvPr id="7171" name="Content Placeholder 8">
            <a:extLst>
              <a:ext uri="{FF2B5EF4-FFF2-40B4-BE49-F238E27FC236}">
                <a16:creationId xmlns="" xmlns:a16="http://schemas.microsoft.com/office/drawing/2014/main" id="{88595AC4-2E5F-4A63-B03E-3896AFCE58E7}"/>
              </a:ext>
            </a:extLst>
          </p:cNvPr>
          <p:cNvSpPr>
            <a:spLocks noGrp="1" noChangeArrowheads="1"/>
          </p:cNvSpPr>
          <p:nvPr>
            <p:ph idx="1"/>
          </p:nvPr>
        </p:nvSpPr>
        <p:spPr>
          <a:xfrm>
            <a:off x="6094413" y="1590675"/>
            <a:ext cx="3886200" cy="4451350"/>
          </a:xfrm>
        </p:spPr>
        <p:txBody>
          <a:bodyPr/>
          <a:lstStyle/>
          <a:p>
            <a:pPr algn="just">
              <a:lnSpc>
                <a:spcPct val="90000"/>
              </a:lnSpc>
            </a:pPr>
            <a:r>
              <a:rPr lang="el-GR" altLang="el-GR" sz="2000" dirty="0">
                <a:solidFill>
                  <a:srgbClr val="00B050"/>
                </a:solidFill>
                <a:latin typeface="Comic Sans MS"/>
                <a:cs typeface="Arial"/>
              </a:rPr>
              <a:t>Ένας οργανωμένος χώρος μάθησης που απευθύνεται σε παιδιά ηλικίας 4-6 </a:t>
            </a:r>
            <a:r>
              <a:rPr lang="el-GR" altLang="el-GR" sz="2000" dirty="0" smtClean="0">
                <a:solidFill>
                  <a:srgbClr val="00B050"/>
                </a:solidFill>
                <a:latin typeface="Comic Sans MS"/>
                <a:cs typeface="Arial"/>
              </a:rPr>
              <a:t>ετών, </a:t>
            </a:r>
            <a:r>
              <a:rPr lang="el-GR" altLang="el-GR" sz="2000" dirty="0">
                <a:solidFill>
                  <a:srgbClr val="00B050"/>
                </a:solidFill>
                <a:latin typeface="Comic Sans MS"/>
                <a:cs typeface="Arial"/>
              </a:rPr>
              <a:t>που σκοπό έχει να καλλιεργήσει όλες τις </a:t>
            </a:r>
            <a:r>
              <a:rPr lang="el-GR" altLang="el-GR" sz="2000" b="1" dirty="0" smtClean="0">
                <a:solidFill>
                  <a:srgbClr val="00B050"/>
                </a:solidFill>
                <a:latin typeface="Comic Sans MS"/>
                <a:cs typeface="Arial"/>
              </a:rPr>
              <a:t>γνωστικές, </a:t>
            </a:r>
            <a:r>
              <a:rPr lang="el-GR" altLang="el-GR" sz="2000" b="1" dirty="0">
                <a:solidFill>
                  <a:srgbClr val="00B050"/>
                </a:solidFill>
                <a:latin typeface="Comic Sans MS"/>
                <a:cs typeface="Arial"/>
              </a:rPr>
              <a:t>,</a:t>
            </a:r>
            <a:r>
              <a:rPr lang="el-GR" altLang="el-GR" sz="2000" b="1" dirty="0" smtClean="0">
                <a:solidFill>
                  <a:srgbClr val="00B050"/>
                </a:solidFill>
                <a:latin typeface="Comic Sans MS"/>
                <a:cs typeface="Arial"/>
              </a:rPr>
              <a:t>νοητικές, </a:t>
            </a:r>
            <a:r>
              <a:rPr lang="el-GR" altLang="el-GR" sz="2000" b="1" dirty="0">
                <a:solidFill>
                  <a:srgbClr val="00B050"/>
                </a:solidFill>
                <a:latin typeface="Comic Sans MS"/>
                <a:cs typeface="Arial"/>
              </a:rPr>
              <a:t>,</a:t>
            </a:r>
            <a:r>
              <a:rPr lang="el-GR" altLang="el-GR" sz="2000" b="1" dirty="0" smtClean="0">
                <a:solidFill>
                  <a:srgbClr val="00B050"/>
                </a:solidFill>
                <a:latin typeface="Comic Sans MS"/>
                <a:cs typeface="Arial"/>
              </a:rPr>
              <a:t>ψυχοκινητικές,</a:t>
            </a:r>
            <a:r>
              <a:rPr lang="el-GR" altLang="el-GR" sz="2000" dirty="0" smtClean="0">
                <a:solidFill>
                  <a:srgbClr val="00B050"/>
                </a:solidFill>
                <a:latin typeface="Comic Sans MS"/>
                <a:cs typeface="Arial"/>
              </a:rPr>
              <a:t> </a:t>
            </a:r>
            <a:r>
              <a:rPr lang="el-GR" altLang="el-GR" sz="2000" dirty="0">
                <a:solidFill>
                  <a:srgbClr val="00B050"/>
                </a:solidFill>
                <a:latin typeface="Comic Sans MS"/>
                <a:cs typeface="Arial"/>
              </a:rPr>
              <a:t>αλλά </a:t>
            </a:r>
            <a:r>
              <a:rPr lang="el-GR" altLang="el-GR" sz="2000" dirty="0" smtClean="0">
                <a:solidFill>
                  <a:srgbClr val="00B050"/>
                </a:solidFill>
                <a:latin typeface="Comic Sans MS"/>
                <a:cs typeface="Arial"/>
              </a:rPr>
              <a:t>κυρίως, </a:t>
            </a:r>
            <a:r>
              <a:rPr lang="el-GR" altLang="el-GR" sz="2000" dirty="0">
                <a:solidFill>
                  <a:srgbClr val="00B050"/>
                </a:solidFill>
                <a:latin typeface="Comic Sans MS"/>
                <a:cs typeface="Arial"/>
              </a:rPr>
              <a:t>τις </a:t>
            </a:r>
            <a:r>
              <a:rPr lang="el-GR" altLang="el-GR" sz="2000" b="1" dirty="0">
                <a:solidFill>
                  <a:srgbClr val="00B050"/>
                </a:solidFill>
                <a:latin typeface="Comic Sans MS"/>
                <a:cs typeface="Arial"/>
              </a:rPr>
              <a:t>κοινωνικές</a:t>
            </a:r>
            <a:r>
              <a:rPr lang="el-GR" altLang="el-GR" sz="2000" dirty="0">
                <a:solidFill>
                  <a:srgbClr val="00B050"/>
                </a:solidFill>
                <a:latin typeface="Comic Sans MS"/>
                <a:cs typeface="Arial"/>
              </a:rPr>
              <a:t> δεξιότητες του παιδιού.</a:t>
            </a:r>
          </a:p>
          <a:p>
            <a:pPr algn="just">
              <a:lnSpc>
                <a:spcPct val="90000"/>
              </a:lnSpc>
            </a:pPr>
            <a:r>
              <a:rPr lang="el-GR" altLang="el-GR" sz="2000" dirty="0">
                <a:solidFill>
                  <a:srgbClr val="00B050"/>
                </a:solidFill>
                <a:latin typeface="Comic Sans MS"/>
                <a:cs typeface="Arial"/>
              </a:rPr>
              <a:t>Το παιδί σε αυτή την ηλικία θέλει </a:t>
            </a:r>
            <a:r>
              <a:rPr lang="el-GR" altLang="el-GR" sz="2000" b="1" dirty="0">
                <a:solidFill>
                  <a:srgbClr val="00B050"/>
                </a:solidFill>
                <a:latin typeface="Comic Sans MS"/>
                <a:cs typeface="Arial"/>
              </a:rPr>
              <a:t>δράση, κίνηση, παιχνίδι με αντικείμενα</a:t>
            </a:r>
            <a:r>
              <a:rPr lang="el-GR" altLang="el-GR" sz="2000" dirty="0">
                <a:solidFill>
                  <a:srgbClr val="00B050"/>
                </a:solidFill>
                <a:latin typeface="Comic Sans MS"/>
                <a:cs typeface="Arial"/>
              </a:rPr>
              <a:t> . Δεν μπορεί να μείνει ακίνητο για πολύ.</a:t>
            </a:r>
          </a:p>
        </p:txBody>
      </p:sp>
      <p:pic>
        <p:nvPicPr>
          <p:cNvPr id="7172" name="Θέση περιεχομένου 4">
            <a:extLst>
              <a:ext uri="{FF2B5EF4-FFF2-40B4-BE49-F238E27FC236}">
                <a16:creationId xmlns="" xmlns:a16="http://schemas.microsoft.com/office/drawing/2014/main" id="{E1D4BFFB-248C-4A8B-9566-F45107CF8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1350963"/>
            <a:ext cx="5062538"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Content Placeholder 8">
            <a:extLst>
              <a:ext uri="{FF2B5EF4-FFF2-40B4-BE49-F238E27FC236}">
                <a16:creationId xmlns="" xmlns:a16="http://schemas.microsoft.com/office/drawing/2014/main" id="{E96CAD83-4923-4DD3-87EE-9237F7E735C9}"/>
              </a:ext>
            </a:extLst>
          </p:cNvPr>
          <p:cNvSpPr>
            <a:spLocks noGrp="1" noChangeArrowheads="1"/>
          </p:cNvSpPr>
          <p:nvPr>
            <p:ph idx="1"/>
          </p:nvPr>
        </p:nvSpPr>
        <p:spPr>
          <a:xfrm>
            <a:off x="5210175" y="1508125"/>
            <a:ext cx="4064000" cy="4533900"/>
          </a:xfrm>
        </p:spPr>
        <p:txBody>
          <a:bodyPr/>
          <a:lstStyle/>
          <a:p>
            <a:pPr algn="just">
              <a:lnSpc>
                <a:spcPct val="90000"/>
              </a:lnSpc>
            </a:pPr>
            <a:r>
              <a:rPr lang="el-GR" altLang="el-GR" sz="2000" dirty="0">
                <a:solidFill>
                  <a:schemeClr val="tx2"/>
                </a:solidFill>
                <a:latin typeface="Comic Sans MS"/>
                <a:cs typeface="Arial"/>
              </a:rPr>
              <a:t>Το </a:t>
            </a:r>
            <a:r>
              <a:rPr lang="el-GR" altLang="el-GR" sz="2000" b="1" dirty="0">
                <a:solidFill>
                  <a:schemeClr val="tx2"/>
                </a:solidFill>
                <a:latin typeface="Comic Sans MS"/>
                <a:cs typeface="Arial"/>
              </a:rPr>
              <a:t>παιχνίδι</a:t>
            </a:r>
            <a:r>
              <a:rPr lang="el-GR" altLang="el-GR" sz="2000" dirty="0">
                <a:solidFill>
                  <a:schemeClr val="tx2"/>
                </a:solidFill>
                <a:latin typeface="Comic Sans MS"/>
                <a:cs typeface="Arial"/>
              </a:rPr>
              <a:t> είναι ο </a:t>
            </a:r>
            <a:r>
              <a:rPr lang="el-GR" altLang="el-GR" sz="2000" b="1" dirty="0">
                <a:solidFill>
                  <a:schemeClr val="tx2"/>
                </a:solidFill>
                <a:latin typeface="Comic Sans MS"/>
                <a:cs typeface="Arial"/>
              </a:rPr>
              <a:t>βασικός τρόπος μάθησης </a:t>
            </a:r>
            <a:r>
              <a:rPr lang="el-GR" altLang="el-GR" sz="2000" dirty="0">
                <a:solidFill>
                  <a:schemeClr val="tx2"/>
                </a:solidFill>
                <a:latin typeface="Comic Sans MS"/>
                <a:cs typeface="Arial"/>
              </a:rPr>
              <a:t>και επικοινωνίας σε αυτή την </a:t>
            </a:r>
            <a:r>
              <a:rPr lang="el-GR" altLang="el-GR" sz="2000" dirty="0" smtClean="0">
                <a:solidFill>
                  <a:schemeClr val="tx2"/>
                </a:solidFill>
                <a:latin typeface="Comic Sans MS"/>
                <a:cs typeface="Arial"/>
              </a:rPr>
              <a:t>ηλικία, </a:t>
            </a:r>
            <a:r>
              <a:rPr lang="el-GR" altLang="el-GR" sz="2000" dirty="0">
                <a:solidFill>
                  <a:schemeClr val="tx2"/>
                </a:solidFill>
                <a:latin typeface="Comic Sans MS"/>
                <a:cs typeface="Arial"/>
              </a:rPr>
              <a:t>είτε </a:t>
            </a:r>
            <a:r>
              <a:rPr lang="el-GR" altLang="el-GR" sz="2000" dirty="0" smtClean="0">
                <a:solidFill>
                  <a:schemeClr val="tx2"/>
                </a:solidFill>
                <a:latin typeface="Comic Sans MS"/>
                <a:cs typeface="Arial"/>
              </a:rPr>
              <a:t>ελεύθερο, </a:t>
            </a:r>
            <a:r>
              <a:rPr lang="el-GR" altLang="el-GR" sz="2000" dirty="0">
                <a:solidFill>
                  <a:schemeClr val="tx2"/>
                </a:solidFill>
                <a:latin typeface="Comic Sans MS"/>
                <a:cs typeface="Arial"/>
              </a:rPr>
              <a:t>είτε </a:t>
            </a:r>
            <a:r>
              <a:rPr lang="el-GR" altLang="el-GR" sz="2000" dirty="0" smtClean="0">
                <a:solidFill>
                  <a:schemeClr val="tx2"/>
                </a:solidFill>
                <a:latin typeface="Comic Sans MS"/>
                <a:cs typeface="Arial"/>
              </a:rPr>
              <a:t>οργανωμένο, </a:t>
            </a:r>
            <a:r>
              <a:rPr lang="el-GR" altLang="el-GR" sz="2000" dirty="0">
                <a:solidFill>
                  <a:schemeClr val="tx2"/>
                </a:solidFill>
                <a:latin typeface="Comic Sans MS"/>
                <a:cs typeface="Arial"/>
              </a:rPr>
              <a:t>στις γωνιές δραστηριοτήτων. Με το παιχνίδι το παιδί </a:t>
            </a:r>
            <a:r>
              <a:rPr lang="el-GR" altLang="el-GR" sz="2000" b="1" dirty="0" smtClean="0">
                <a:solidFill>
                  <a:schemeClr val="tx2"/>
                </a:solidFill>
                <a:latin typeface="Comic Sans MS"/>
                <a:cs typeface="Arial"/>
              </a:rPr>
              <a:t>μαθαίνει, </a:t>
            </a:r>
            <a:r>
              <a:rPr lang="el-GR" altLang="el-GR" sz="2000" b="1" dirty="0">
                <a:solidFill>
                  <a:schemeClr val="tx2"/>
                </a:solidFill>
                <a:latin typeface="Comic Sans MS"/>
                <a:cs typeface="Arial"/>
              </a:rPr>
              <a:t>χωρίς να καταλαβαίνει ότι μαθαίνει. </a:t>
            </a:r>
            <a:endParaRPr lang="el-GR" altLang="el-GR" sz="2000" b="1" dirty="0">
              <a:solidFill>
                <a:schemeClr val="tx2"/>
              </a:solidFill>
              <a:latin typeface="Comic Sans MS"/>
              <a:cs typeface="Arial" panose="020B0604020202020204" pitchFamily="34" charset="0"/>
            </a:endParaRPr>
          </a:p>
          <a:p>
            <a:pPr algn="just">
              <a:lnSpc>
                <a:spcPct val="90000"/>
              </a:lnSpc>
            </a:pPr>
            <a:r>
              <a:rPr lang="el-GR" altLang="el-GR" sz="2000" dirty="0">
                <a:latin typeface="Comic Sans MS"/>
                <a:cs typeface="Arial"/>
              </a:rPr>
              <a:t>Μαθαίνει μέσω  των αισθήσεων  και </a:t>
            </a:r>
            <a:r>
              <a:rPr lang="el-GR" altLang="el-GR" sz="2000" b="1" u="sng" dirty="0">
                <a:latin typeface="Comic Sans MS"/>
                <a:cs typeface="Arial"/>
              </a:rPr>
              <a:t>με τον δικό του χρόνο, τρόπο και ρυθμό.</a:t>
            </a:r>
            <a:r>
              <a:rPr lang="el-GR" altLang="el-GR" sz="2000" b="1" u="sng" dirty="0">
                <a:latin typeface="Arial"/>
                <a:cs typeface="Arial"/>
              </a:rPr>
              <a:t> </a:t>
            </a:r>
            <a:endParaRPr lang="en-US" altLang="el-GR" sz="2000" b="1" u="sng" dirty="0">
              <a:latin typeface="Arial" panose="020B0604020202020204" pitchFamily="34" charset="0"/>
              <a:cs typeface="Arial" panose="020B0604020202020204" pitchFamily="34" charset="0"/>
            </a:endParaRPr>
          </a:p>
          <a:p>
            <a:endParaRPr lang="en-US" altLang="el-GR" dirty="0"/>
          </a:p>
        </p:txBody>
      </p:sp>
      <p:pic>
        <p:nvPicPr>
          <p:cNvPr id="5" name="Θέση περιεχομένου 4">
            <a:extLst>
              <a:ext uri="{FF2B5EF4-FFF2-40B4-BE49-F238E27FC236}">
                <a16:creationId xmlns="" xmlns:a16="http://schemas.microsoft.com/office/drawing/2014/main" id="{B3D975B2-9D6E-4DE0-8B52-C52B9BAFFB6E}"/>
              </a:ext>
            </a:extLst>
          </p:cNvPr>
          <p:cNvPicPr>
            <a:picLocks noChangeAspect="1"/>
          </p:cNvPicPr>
          <p:nvPr/>
        </p:nvPicPr>
        <p:blipFill rotWithShape="1">
          <a:blip r:embed="rId2"/>
          <a:srcRect l="14357" r="18186" b="-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 xmlns:a16="http://schemas.microsoft.com/office/drawing/2014/main" id="{0551F472-631C-474B-818A-52746D6D8ADC}"/>
              </a:ext>
            </a:extLst>
          </p:cNvPr>
          <p:cNvPicPr>
            <a:picLocks noChangeAspect="1"/>
          </p:cNvPicPr>
          <p:nvPr/>
        </p:nvPicPr>
        <p:blipFill rotWithShape="1">
          <a:blip r:embed="rId2"/>
          <a:srcRect l="1291" r="4167"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Τίτλος 1">
            <a:extLst>
              <a:ext uri="{FF2B5EF4-FFF2-40B4-BE49-F238E27FC236}">
                <a16:creationId xmlns="" xmlns:a16="http://schemas.microsoft.com/office/drawing/2014/main" id="{AEEA14D9-7106-4245-B193-C36FBD63F364}"/>
              </a:ext>
            </a:extLst>
          </p:cNvPr>
          <p:cNvSpPr>
            <a:spLocks noGrp="1"/>
          </p:cNvSpPr>
          <p:nvPr>
            <p:ph type="title"/>
          </p:nvPr>
        </p:nvSpPr>
        <p:spPr>
          <a:xfrm>
            <a:off x="677863" y="609600"/>
            <a:ext cx="3851275" cy="1106488"/>
          </a:xfrm>
        </p:spPr>
        <p:txBody>
          <a:bodyPr rtlCol="0">
            <a:normAutofit fontScale="90000"/>
          </a:bodyPr>
          <a:lstStyle/>
          <a:p>
            <a:pPr fontAlgn="auto">
              <a:spcAft>
                <a:spcPts val="0"/>
              </a:spcAft>
              <a:defRPr/>
            </a:pPr>
            <a:r>
              <a:rPr lang="el-GR"/>
              <a:t> ΠΡΟΝΗΠΙΑ ΚΑΙ ΝΗΠΙΑ ΜΑΖΙ…</a:t>
            </a:r>
          </a:p>
        </p:txBody>
      </p:sp>
      <p:sp>
        <p:nvSpPr>
          <p:cNvPr id="9220" name="Content Placeholder 8">
            <a:extLst>
              <a:ext uri="{FF2B5EF4-FFF2-40B4-BE49-F238E27FC236}">
                <a16:creationId xmlns="" xmlns:a16="http://schemas.microsoft.com/office/drawing/2014/main" id="{6B911837-20E3-4C46-B5DD-C12ABB9E2A38}"/>
              </a:ext>
            </a:extLst>
          </p:cNvPr>
          <p:cNvSpPr>
            <a:spLocks noGrp="1" noChangeArrowheads="1"/>
          </p:cNvSpPr>
          <p:nvPr>
            <p:ph idx="1"/>
          </p:nvPr>
        </p:nvSpPr>
        <p:spPr>
          <a:xfrm>
            <a:off x="951032" y="1663032"/>
            <a:ext cx="3849762" cy="4580276"/>
          </a:xfrm>
        </p:spPr>
        <p:txBody>
          <a:bodyPr/>
          <a:lstStyle/>
          <a:p>
            <a:pPr algn="just">
              <a:lnSpc>
                <a:spcPct val="90000"/>
              </a:lnSpc>
            </a:pPr>
            <a:r>
              <a:rPr lang="el-GR" altLang="el-GR" dirty="0">
                <a:latin typeface="Arial"/>
                <a:cs typeface="Arial"/>
              </a:rPr>
              <a:t>Τα νήπια αναλαμβάνουν ηγετικούς ρόλους, νιώθουν υπεύθυνα, τονώνεται η αυτοπεποίθηση τους ενώ …</a:t>
            </a:r>
          </a:p>
          <a:p>
            <a:pPr algn="just">
              <a:lnSpc>
                <a:spcPct val="90000"/>
              </a:lnSpc>
            </a:pPr>
            <a:r>
              <a:rPr lang="el-GR" altLang="el-GR" dirty="0">
                <a:latin typeface="Arial"/>
                <a:cs typeface="Arial"/>
              </a:rPr>
              <a:t>Τα προνήπια εμπλέκονται σε πιο απαιτητικές διαδικασίες, ενισχύονται οι γνώσεις τους, ενισχύουν κοινωνικές δεξιότητες, προχωράνε ένα βήμα παραπάνω στην ανάπτυξη τους. </a:t>
            </a:r>
            <a:endParaRPr lang="el-GR" altLang="el-GR" dirty="0">
              <a:latin typeface="Arial" panose="020B0604020202020204" pitchFamily="34" charset="0"/>
              <a:cs typeface="Arial" panose="020B0604020202020204" pitchFamily="34" charset="0"/>
            </a:endParaRPr>
          </a:p>
          <a:p>
            <a:pPr algn="just">
              <a:lnSpc>
                <a:spcPct val="90000"/>
              </a:lnSpc>
            </a:pPr>
            <a:r>
              <a:rPr lang="el-GR" altLang="el-GR" dirty="0">
                <a:latin typeface="Arial"/>
                <a:cs typeface="Arial"/>
              </a:rPr>
              <a:t>Τα νήπια αποτελούν άριστοι βοηθοί και  καλοί δάσκαλοι για τα μικρότερα παιδιά…</a:t>
            </a:r>
            <a:endParaRPr lang="en-US" altLang="el-GR" dirty="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3C9E384C-7D5D-4E0C-8098-A0891B5B8BB3}"/>
              </a:ext>
            </a:extLst>
          </p:cNvPr>
          <p:cNvSpPr>
            <a:spLocks noGrp="1"/>
          </p:cNvSpPr>
          <p:nvPr>
            <p:ph type="title"/>
          </p:nvPr>
        </p:nvSpPr>
        <p:spPr>
          <a:xfrm>
            <a:off x="5537200" y="609600"/>
            <a:ext cx="3736975" cy="993775"/>
          </a:xfrm>
        </p:spPr>
        <p:txBody>
          <a:bodyPr rtlCol="0">
            <a:normAutofit fontScale="90000"/>
          </a:bodyPr>
          <a:lstStyle/>
          <a:p>
            <a:pPr fontAlgn="auto">
              <a:spcAft>
                <a:spcPts val="0"/>
              </a:spcAft>
              <a:defRPr/>
            </a:pPr>
            <a:r>
              <a:rPr lang="el-GR"/>
              <a:t>ΠΡΟΓΡΑΜΜΑ ΝΗΠΙΑΓΩΓΕΙΟΥ </a:t>
            </a:r>
          </a:p>
        </p:txBody>
      </p:sp>
      <p:sp>
        <p:nvSpPr>
          <p:cNvPr id="9" name="Content Placeholder 8">
            <a:extLst>
              <a:ext uri="{FF2B5EF4-FFF2-40B4-BE49-F238E27FC236}">
                <a16:creationId xmlns="" xmlns:a16="http://schemas.microsoft.com/office/drawing/2014/main" id="{A758A360-7940-46B0-86B3-B7892623EB7A}"/>
              </a:ext>
            </a:extLst>
          </p:cNvPr>
          <p:cNvSpPr>
            <a:spLocks noGrp="1"/>
          </p:cNvSpPr>
          <p:nvPr>
            <p:ph idx="1"/>
          </p:nvPr>
        </p:nvSpPr>
        <p:spPr>
          <a:xfrm>
            <a:off x="5540854" y="2040273"/>
            <a:ext cx="4124347" cy="4001752"/>
          </a:xfrm>
        </p:spPr>
        <p:txBody>
          <a:bodyPr rtlCol="0">
            <a:normAutofit/>
          </a:bodyPr>
          <a:lstStyle/>
          <a:p>
            <a:pPr algn="just" fontAlgn="auto">
              <a:lnSpc>
                <a:spcPct val="90000"/>
              </a:lnSpc>
              <a:spcAft>
                <a:spcPts val="0"/>
              </a:spcAft>
              <a:buFont typeface="Wingdings 3" charset="2"/>
              <a:buChar char=""/>
              <a:defRPr/>
            </a:pPr>
            <a:r>
              <a:rPr lang="el-GR" b="1" dirty="0">
                <a:solidFill>
                  <a:schemeClr val="tx1">
                    <a:lumMod val="75000"/>
                    <a:lumOff val="25000"/>
                  </a:schemeClr>
                </a:solidFill>
                <a:latin typeface="Arial"/>
                <a:cs typeface="Arial"/>
              </a:rPr>
              <a:t>Ελεύθερο παιχνίδι στις γωνιές </a:t>
            </a:r>
            <a:endParaRPr lang="el-GR" b="1" dirty="0">
              <a:solidFill>
                <a:schemeClr val="tx1">
                  <a:lumMod val="75000"/>
                  <a:lumOff val="25000"/>
                </a:schemeClr>
              </a:solidFill>
              <a:latin typeface="Arial" panose="020B0604020202020204" pitchFamily="34" charset="0"/>
              <a:cs typeface="Arial" panose="020B0604020202020204" pitchFamily="34" charset="0"/>
            </a:endParaRPr>
          </a:p>
          <a:p>
            <a:pPr marL="0" indent="0" algn="just" fontAlgn="auto">
              <a:lnSpc>
                <a:spcPct val="90000"/>
              </a:lnSpc>
              <a:spcAft>
                <a:spcPts val="0"/>
              </a:spcAft>
              <a:buNone/>
              <a:defRPr/>
            </a:pPr>
            <a:r>
              <a:rPr lang="el-GR" dirty="0">
                <a:solidFill>
                  <a:schemeClr val="tx1">
                    <a:lumMod val="75000"/>
                    <a:lumOff val="25000"/>
                  </a:schemeClr>
                </a:solidFill>
                <a:latin typeface="Arial"/>
                <a:cs typeface="Arial"/>
              </a:rPr>
              <a:t>Προάγεται η </a:t>
            </a:r>
            <a:r>
              <a:rPr lang="el-GR" u="sng" dirty="0">
                <a:solidFill>
                  <a:schemeClr val="tx1">
                    <a:lumMod val="75000"/>
                    <a:lumOff val="25000"/>
                  </a:schemeClr>
                </a:solidFill>
                <a:latin typeface="Arial"/>
                <a:cs typeface="Arial"/>
              </a:rPr>
              <a:t>επικοινωνία, η δημιουργικότητα, η κριτική σκέψη οι δεξιότητες επικοινωνίας και έκφρασης, η διασκέδαση </a:t>
            </a:r>
            <a:endParaRPr lang="el-GR" dirty="0">
              <a:solidFill>
                <a:schemeClr val="tx1">
                  <a:lumMod val="75000"/>
                  <a:lumOff val="25000"/>
                </a:schemeClr>
              </a:solidFill>
              <a:latin typeface="Arial"/>
              <a:cs typeface="Arial"/>
            </a:endParaRPr>
          </a:p>
          <a:p>
            <a:pPr marL="0" indent="0" algn="just" fontAlgn="auto">
              <a:lnSpc>
                <a:spcPct val="90000"/>
              </a:lnSpc>
              <a:spcAft>
                <a:spcPts val="0"/>
              </a:spcAft>
              <a:buFont typeface="Wingdings 3" charset="2"/>
              <a:buNone/>
              <a:defRPr/>
            </a:pPr>
            <a:endParaRPr lang="el-GR" dirty="0">
              <a:solidFill>
                <a:schemeClr val="tx1">
                  <a:lumMod val="75000"/>
                  <a:lumOff val="25000"/>
                </a:schemeClr>
              </a:solidFill>
              <a:latin typeface="Arial" panose="020B0604020202020204" pitchFamily="34" charset="0"/>
              <a:cs typeface="Arial" panose="020B0604020202020204" pitchFamily="34" charset="0"/>
            </a:endParaRPr>
          </a:p>
          <a:p>
            <a:pPr algn="just" fontAlgn="auto">
              <a:lnSpc>
                <a:spcPct val="90000"/>
              </a:lnSpc>
              <a:spcAft>
                <a:spcPts val="0"/>
              </a:spcAft>
              <a:buFont typeface="Wingdings 3" charset="2"/>
              <a:buChar char=""/>
              <a:defRPr/>
            </a:pPr>
            <a:r>
              <a:rPr lang="el-GR" b="1" dirty="0">
                <a:solidFill>
                  <a:schemeClr val="tx1">
                    <a:lumMod val="75000"/>
                    <a:lumOff val="25000"/>
                  </a:schemeClr>
                </a:solidFill>
                <a:latin typeface="Arial"/>
                <a:cs typeface="Arial"/>
              </a:rPr>
              <a:t>Οργανωμένες δραστηριότητες και Εργαστήρια δεξιοτήτων</a:t>
            </a:r>
            <a:r>
              <a:rPr lang="el-GR" dirty="0">
                <a:solidFill>
                  <a:schemeClr val="tx1">
                    <a:lumMod val="75000"/>
                    <a:lumOff val="25000"/>
                  </a:schemeClr>
                </a:solidFill>
                <a:latin typeface="Arial"/>
                <a:cs typeface="Arial"/>
              </a:rPr>
              <a:t> </a:t>
            </a:r>
            <a:endParaRPr lang="el-GR" dirty="0">
              <a:solidFill>
                <a:schemeClr val="tx1">
                  <a:lumMod val="75000"/>
                  <a:lumOff val="25000"/>
                </a:schemeClr>
              </a:solidFill>
              <a:latin typeface="Arial" panose="020B0604020202020204" pitchFamily="34" charset="0"/>
              <a:cs typeface="Arial" panose="020B0604020202020204" pitchFamily="34" charset="0"/>
            </a:endParaRPr>
          </a:p>
          <a:p>
            <a:pPr marL="0" indent="0" algn="just" fontAlgn="auto">
              <a:lnSpc>
                <a:spcPct val="90000"/>
              </a:lnSpc>
              <a:spcAft>
                <a:spcPts val="0"/>
              </a:spcAft>
              <a:buNone/>
              <a:defRPr/>
            </a:pPr>
            <a:endParaRPr lang="el-GR"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5" name="Θέση περιεχομένου 4">
            <a:extLst>
              <a:ext uri="{FF2B5EF4-FFF2-40B4-BE49-F238E27FC236}">
                <a16:creationId xmlns="" xmlns:a16="http://schemas.microsoft.com/office/drawing/2014/main" id="{043470A1-0A91-4F83-9E1D-AF0E4C8231C1}"/>
              </a:ext>
            </a:extLst>
          </p:cNvPr>
          <p:cNvPicPr>
            <a:picLocks noChangeAspect="1"/>
          </p:cNvPicPr>
          <p:nvPr/>
        </p:nvPicPr>
        <p:blipFill rotWithShape="1">
          <a:blip r:embed="rId2"/>
          <a:srcRect l="20445" r="5805"/>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 xmlns:a16="http://schemas.microsoft.com/office/drawing/2014/main" id="{2703213F-A8DD-4A21-823B-DE4BB1EFF9E5}"/>
              </a:ext>
            </a:extLst>
          </p:cNvPr>
          <p:cNvSpPr>
            <a:spLocks noGrp="1"/>
          </p:cNvSpPr>
          <p:nvPr>
            <p:ph idx="1"/>
          </p:nvPr>
        </p:nvSpPr>
        <p:spPr>
          <a:xfrm>
            <a:off x="5394325" y="1087773"/>
            <a:ext cx="4366377" cy="4924090"/>
          </a:xfrm>
        </p:spPr>
        <p:txBody>
          <a:bodyPr rtlCol="0">
            <a:normAutofit/>
          </a:bodyPr>
          <a:lstStyle/>
          <a:p>
            <a:pPr algn="just" fontAlgn="auto">
              <a:spcAft>
                <a:spcPts val="0"/>
              </a:spcAft>
              <a:buFont typeface="Wingdings 3" charset="2"/>
              <a:buChar char=""/>
              <a:defRPr/>
            </a:pPr>
            <a:r>
              <a:rPr lang="el-GR" sz="1900" dirty="0">
                <a:solidFill>
                  <a:schemeClr val="tx1">
                    <a:lumMod val="75000"/>
                    <a:lumOff val="25000"/>
                  </a:schemeClr>
                </a:solidFill>
                <a:latin typeface="Arial"/>
                <a:cs typeface="Arial"/>
              </a:rPr>
              <a:t>Τα </a:t>
            </a:r>
            <a:r>
              <a:rPr lang="el-GR" sz="1900" b="1" dirty="0">
                <a:solidFill>
                  <a:schemeClr val="tx1">
                    <a:lumMod val="75000"/>
                    <a:lumOff val="25000"/>
                  </a:schemeClr>
                </a:solidFill>
                <a:latin typeface="Arial"/>
                <a:cs typeface="Arial"/>
              </a:rPr>
              <a:t>Εργαστήρια Δεξιοτήτων </a:t>
            </a:r>
            <a:r>
              <a:rPr lang="el-GR" sz="1900" dirty="0">
                <a:solidFill>
                  <a:schemeClr val="tx1">
                    <a:lumMod val="75000"/>
                    <a:lumOff val="25000"/>
                  </a:schemeClr>
                </a:solidFill>
                <a:latin typeface="Arial"/>
                <a:cs typeface="Arial"/>
              </a:rPr>
              <a:t>προάγουν την κριτική σκέψη, την επίλυση προβλημάτων μέσα από </a:t>
            </a:r>
            <a:r>
              <a:rPr lang="el-GR" sz="1900" dirty="0" smtClean="0">
                <a:solidFill>
                  <a:schemeClr val="tx1">
                    <a:lumMod val="75000"/>
                    <a:lumOff val="25000"/>
                  </a:schemeClr>
                </a:solidFill>
                <a:latin typeface="Arial"/>
                <a:cs typeface="Arial"/>
              </a:rPr>
              <a:t>τη </a:t>
            </a:r>
            <a:r>
              <a:rPr lang="el-GR" sz="1900" dirty="0">
                <a:solidFill>
                  <a:schemeClr val="tx1">
                    <a:lumMod val="75000"/>
                    <a:lumOff val="25000"/>
                  </a:schemeClr>
                </a:solidFill>
                <a:latin typeface="Arial"/>
                <a:cs typeface="Arial"/>
              </a:rPr>
              <a:t>βιωματική </a:t>
            </a:r>
            <a:r>
              <a:rPr lang="el-GR" sz="1900" dirty="0" smtClean="0">
                <a:solidFill>
                  <a:schemeClr val="tx1">
                    <a:lumMod val="75000"/>
                    <a:lumOff val="25000"/>
                  </a:schemeClr>
                </a:solidFill>
                <a:latin typeface="Arial"/>
                <a:cs typeface="Arial"/>
              </a:rPr>
              <a:t>μάθηση, τη συνεργασία, τη δημιουργικότητα, </a:t>
            </a:r>
            <a:r>
              <a:rPr lang="el-GR" sz="1900" dirty="0">
                <a:solidFill>
                  <a:schemeClr val="tx1">
                    <a:lumMod val="75000"/>
                    <a:lumOff val="25000"/>
                  </a:schemeClr>
                </a:solidFill>
                <a:latin typeface="Arial"/>
                <a:cs typeface="Arial"/>
              </a:rPr>
              <a:t>την ενεργό συμμετοχή των παιδιών σε θέματα που έχουν να κάνουν με το περιβάλλον, την τεχνολογία, την ενσυναίσθηση και την κοινωνική συμπεριφορά,  την ενεργή συμμετοχή του παιδιού σε καίρια ζητήματα  της εποχής. Το παιδί συμμετέχει ενεργά και καλλιεργεί σημαντικές δεξιότητες του νου και της σκέψης …</a:t>
            </a:r>
            <a:r>
              <a:rPr lang="el-GR" sz="1900" b="1" dirty="0">
                <a:solidFill>
                  <a:schemeClr val="tx1">
                    <a:lumMod val="75000"/>
                    <a:lumOff val="25000"/>
                  </a:schemeClr>
                </a:solidFill>
                <a:latin typeface="Arial"/>
                <a:cs typeface="Arial"/>
              </a:rPr>
              <a:t>πάντα μέσα από το παιχνίδι.   </a:t>
            </a:r>
            <a:endParaRPr lang="en-US" sz="1900" b="1" dirty="0">
              <a:solidFill>
                <a:schemeClr val="tx1">
                  <a:lumMod val="75000"/>
                  <a:lumOff val="25000"/>
                </a:schemeClr>
              </a:solidFill>
              <a:latin typeface="Arial" panose="020B0604020202020204" pitchFamily="34" charset="0"/>
              <a:cs typeface="Arial" panose="020B0604020202020204" pitchFamily="34" charset="0"/>
            </a:endParaRPr>
          </a:p>
          <a:p>
            <a:pPr fontAlgn="auto">
              <a:spcAft>
                <a:spcPts val="0"/>
              </a:spcAft>
              <a:buFont typeface="Wingdings 3" charset="2"/>
              <a:buChar char=""/>
              <a:defRPr/>
            </a:pPr>
            <a:endParaRPr lang="en-US" dirty="0">
              <a:solidFill>
                <a:schemeClr val="tx1">
                  <a:lumMod val="75000"/>
                  <a:lumOff val="25000"/>
                </a:schemeClr>
              </a:solidFill>
            </a:endParaRPr>
          </a:p>
        </p:txBody>
      </p:sp>
      <p:pic>
        <p:nvPicPr>
          <p:cNvPr id="5" name="Θέση περιεχομένου 4" descr="Εικόνα που περιέχει κείμενο&#10;&#10;Περιγραφή που δημιουργήθηκε αυτόματα">
            <a:extLst>
              <a:ext uri="{FF2B5EF4-FFF2-40B4-BE49-F238E27FC236}">
                <a16:creationId xmlns="" xmlns:a16="http://schemas.microsoft.com/office/drawing/2014/main" id="{FFEB420A-AC19-4F98-B777-359A8B638A7B}"/>
              </a:ext>
            </a:extLst>
          </p:cNvPr>
          <p:cNvPicPr>
            <a:picLocks noChangeAspect="1"/>
          </p:cNvPicPr>
          <p:nvPr/>
        </p:nvPicPr>
        <p:blipFill rotWithShape="1">
          <a:blip r:embed="rId2"/>
          <a:srcRect l="24339" r="1666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Θέση περιεχομένου 4" descr="Εικόνα που περιέχει κείμενο&#10;&#10;Περιγραφή που δημιουργήθηκε αυτόματα">
            <a:extLst>
              <a:ext uri="{FF2B5EF4-FFF2-40B4-BE49-F238E27FC236}">
                <a16:creationId xmlns="" xmlns:a16="http://schemas.microsoft.com/office/drawing/2014/main" id="{EEDDC9F9-50E4-47F3-9752-DE03C87F9039}"/>
              </a:ext>
            </a:extLst>
          </p:cNvPr>
          <p:cNvPicPr>
            <a:picLocks noChangeAspect="1"/>
          </p:cNvPicPr>
          <p:nvPr/>
        </p:nvPicPr>
        <p:blipFill rotWithShape="1">
          <a:blip r:embed="rId2"/>
          <a:srcRect l="10520" r="284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12291" name="Τίτλος 1">
            <a:extLst>
              <a:ext uri="{FF2B5EF4-FFF2-40B4-BE49-F238E27FC236}">
                <a16:creationId xmlns="" xmlns:a16="http://schemas.microsoft.com/office/drawing/2014/main" id="{DFEEAEEA-B65F-4BD8-8FCA-F48D7B617118}"/>
              </a:ext>
            </a:extLst>
          </p:cNvPr>
          <p:cNvSpPr>
            <a:spLocks noGrp="1" noChangeArrowheads="1"/>
          </p:cNvSpPr>
          <p:nvPr>
            <p:ph type="title"/>
          </p:nvPr>
        </p:nvSpPr>
        <p:spPr>
          <a:xfrm>
            <a:off x="677863" y="609600"/>
            <a:ext cx="3851275" cy="1320800"/>
          </a:xfrm>
        </p:spPr>
        <p:txBody>
          <a:bodyPr/>
          <a:lstStyle/>
          <a:p>
            <a:pPr>
              <a:lnSpc>
                <a:spcPct val="90000"/>
              </a:lnSpc>
            </a:pPr>
            <a:r>
              <a:rPr lang="el-GR" altLang="el-GR" sz="2800"/>
              <a:t>ΤΙ ΧΡΕΙΑΖΕΤΑΙ ΤΟ ΠΑΙΔΙ ΤΟΥ ΝΗΠΙΑΓΩΓΕΙΟΥ </a:t>
            </a:r>
          </a:p>
        </p:txBody>
      </p:sp>
      <p:sp>
        <p:nvSpPr>
          <p:cNvPr id="9" name="Content Placeholder 8">
            <a:extLst>
              <a:ext uri="{FF2B5EF4-FFF2-40B4-BE49-F238E27FC236}">
                <a16:creationId xmlns="" xmlns:a16="http://schemas.microsoft.com/office/drawing/2014/main" id="{B5D1C290-3930-415C-907E-5759A95AD8B6}"/>
              </a:ext>
            </a:extLst>
          </p:cNvPr>
          <p:cNvSpPr>
            <a:spLocks noGrp="1"/>
          </p:cNvSpPr>
          <p:nvPr>
            <p:ph idx="1"/>
          </p:nvPr>
        </p:nvSpPr>
        <p:spPr>
          <a:xfrm>
            <a:off x="467311" y="2242868"/>
            <a:ext cx="4573169" cy="4140051"/>
          </a:xfrm>
        </p:spPr>
        <p:txBody>
          <a:bodyPr rtlCol="0">
            <a:normAutofit/>
          </a:bodyPr>
          <a:lstStyle/>
          <a:p>
            <a:pPr algn="just" fontAlgn="auto">
              <a:lnSpc>
                <a:spcPct val="90000"/>
              </a:lnSpc>
              <a:spcAft>
                <a:spcPts val="0"/>
              </a:spcAft>
              <a:buFont typeface="Wingdings 3" charset="2"/>
              <a:buChar char=""/>
              <a:defRPr/>
            </a:pPr>
            <a:r>
              <a:rPr lang="el-GR" sz="1600" dirty="0">
                <a:solidFill>
                  <a:schemeClr val="tx1">
                    <a:lumMod val="75000"/>
                    <a:lumOff val="25000"/>
                  </a:schemeClr>
                </a:solidFill>
                <a:latin typeface="Arial"/>
                <a:cs typeface="Arial"/>
              </a:rPr>
              <a:t> Χρειάζεται ε</a:t>
            </a:r>
            <a:r>
              <a:rPr lang="el-GR" sz="1600" b="1" dirty="0">
                <a:solidFill>
                  <a:schemeClr val="tx1">
                    <a:lumMod val="75000"/>
                    <a:lumOff val="25000"/>
                  </a:schemeClr>
                </a:solidFill>
                <a:latin typeface="Arial"/>
                <a:cs typeface="Arial"/>
              </a:rPr>
              <a:t>νθάρρυνση, επικοινωνία, σεβασμό, κατανόηση, εμπιστοσύνη, ασφάλεια</a:t>
            </a:r>
            <a:r>
              <a:rPr lang="el-GR" sz="1600" dirty="0">
                <a:solidFill>
                  <a:schemeClr val="tx1">
                    <a:lumMod val="75000"/>
                    <a:lumOff val="25000"/>
                  </a:schemeClr>
                </a:solidFill>
                <a:latin typeface="Arial"/>
                <a:cs typeface="Arial"/>
              </a:rPr>
              <a:t>, αλλά περισσότερο </a:t>
            </a:r>
            <a:r>
              <a:rPr lang="el-GR" sz="1600" b="1" dirty="0">
                <a:solidFill>
                  <a:schemeClr val="tx1">
                    <a:lumMod val="75000"/>
                    <a:lumOff val="25000"/>
                  </a:schemeClr>
                </a:solidFill>
                <a:latin typeface="Arial"/>
                <a:cs typeface="Arial"/>
              </a:rPr>
              <a:t>χρειάζεται  ΑΓΑΠΗ </a:t>
            </a:r>
            <a:endParaRPr lang="el-GR" sz="1600" b="1" dirty="0">
              <a:solidFill>
                <a:schemeClr val="tx1">
                  <a:lumMod val="75000"/>
                  <a:lumOff val="25000"/>
                </a:schemeClr>
              </a:solidFill>
              <a:latin typeface="Arial" panose="020B0604020202020204" pitchFamily="34" charset="0"/>
              <a:cs typeface="Arial" panose="020B0604020202020204" pitchFamily="34" charset="0"/>
            </a:endParaRPr>
          </a:p>
          <a:p>
            <a:pPr algn="just" fontAlgn="auto">
              <a:lnSpc>
                <a:spcPct val="90000"/>
              </a:lnSpc>
              <a:spcAft>
                <a:spcPts val="0"/>
              </a:spcAft>
              <a:buFont typeface="Wingdings 3" charset="2"/>
              <a:buChar char=""/>
              <a:defRPr/>
            </a:pPr>
            <a:r>
              <a:rPr lang="el-GR" sz="1600" dirty="0">
                <a:solidFill>
                  <a:schemeClr val="tx1">
                    <a:lumMod val="75000"/>
                    <a:lumOff val="25000"/>
                  </a:schemeClr>
                </a:solidFill>
                <a:latin typeface="Arial"/>
                <a:cs typeface="Arial"/>
              </a:rPr>
              <a:t>Να το αγαπάμε και να του το υπενθυμίζουμε συνεχώς .</a:t>
            </a:r>
          </a:p>
          <a:p>
            <a:pPr algn="just" fontAlgn="auto">
              <a:lnSpc>
                <a:spcPct val="90000"/>
              </a:lnSpc>
              <a:spcAft>
                <a:spcPts val="0"/>
              </a:spcAft>
              <a:buFont typeface="Wingdings 3" charset="2"/>
              <a:buChar char=""/>
              <a:defRPr/>
            </a:pPr>
            <a:r>
              <a:rPr lang="el-GR" sz="1600" dirty="0">
                <a:solidFill>
                  <a:schemeClr val="tx1">
                    <a:lumMod val="75000"/>
                    <a:lumOff val="25000"/>
                  </a:schemeClr>
                </a:solidFill>
                <a:latin typeface="Arial"/>
                <a:cs typeface="Arial"/>
              </a:rPr>
              <a:t>Χρειάζεται επίσης και </a:t>
            </a:r>
            <a:r>
              <a:rPr lang="el-GR" b="1" u="sng" dirty="0">
                <a:solidFill>
                  <a:schemeClr val="tx1">
                    <a:lumMod val="75000"/>
                    <a:lumOff val="25000"/>
                  </a:schemeClr>
                </a:solidFill>
                <a:latin typeface="Arial"/>
                <a:cs typeface="Arial"/>
              </a:rPr>
              <a:t>όρια</a:t>
            </a:r>
            <a:r>
              <a:rPr lang="el-GR" sz="1600" dirty="0">
                <a:solidFill>
                  <a:schemeClr val="tx1">
                    <a:lumMod val="75000"/>
                    <a:lumOff val="25000"/>
                  </a:schemeClr>
                </a:solidFill>
                <a:latin typeface="Arial"/>
                <a:cs typeface="Arial"/>
              </a:rPr>
              <a:t> που θα το κάνουν να νιώσει προστατευμένο και ασφαλές </a:t>
            </a:r>
            <a:endParaRPr lang="el-GR" sz="1600" dirty="0">
              <a:solidFill>
                <a:schemeClr val="tx1">
                  <a:lumMod val="75000"/>
                  <a:lumOff val="25000"/>
                </a:schemeClr>
              </a:solidFill>
              <a:latin typeface="Arial" panose="020B0604020202020204" pitchFamily="34" charset="0"/>
              <a:cs typeface="Arial" panose="020B0604020202020204" pitchFamily="34" charset="0"/>
            </a:endParaRPr>
          </a:p>
          <a:p>
            <a:pPr algn="just" fontAlgn="auto">
              <a:lnSpc>
                <a:spcPct val="90000"/>
              </a:lnSpc>
              <a:spcAft>
                <a:spcPts val="0"/>
              </a:spcAft>
              <a:buFont typeface="Wingdings 3" charset="2"/>
              <a:buChar char=""/>
              <a:defRPr/>
            </a:pPr>
            <a:r>
              <a:rPr lang="el-GR" sz="1600" dirty="0" smtClean="0">
                <a:solidFill>
                  <a:schemeClr val="tx1">
                    <a:lumMod val="75000"/>
                    <a:lumOff val="25000"/>
                  </a:schemeClr>
                </a:solidFill>
                <a:latin typeface="Arial"/>
                <a:cs typeface="Arial"/>
              </a:rPr>
              <a:t>. </a:t>
            </a:r>
            <a:r>
              <a:rPr lang="el-GR" sz="1600" dirty="0">
                <a:solidFill>
                  <a:schemeClr val="tx1">
                    <a:lumMod val="75000"/>
                    <a:lumOff val="25000"/>
                  </a:schemeClr>
                </a:solidFill>
                <a:latin typeface="Arial"/>
                <a:cs typeface="Arial"/>
              </a:rPr>
              <a:t>Είμαστε </a:t>
            </a:r>
            <a:r>
              <a:rPr lang="el-GR" sz="1600" dirty="0" smtClean="0">
                <a:solidFill>
                  <a:schemeClr val="tx1">
                    <a:lumMod val="75000"/>
                    <a:lumOff val="25000"/>
                  </a:schemeClr>
                </a:solidFill>
                <a:latin typeface="Arial"/>
                <a:cs typeface="Arial"/>
              </a:rPr>
              <a:t>εκείνοι </a:t>
            </a:r>
            <a:r>
              <a:rPr lang="el-GR" sz="1600" dirty="0">
                <a:solidFill>
                  <a:schemeClr val="tx1">
                    <a:lumMod val="75000"/>
                    <a:lumOff val="25000"/>
                  </a:schemeClr>
                </a:solidFill>
                <a:latin typeface="Arial"/>
                <a:cs typeface="Arial"/>
              </a:rPr>
              <a:t>που </a:t>
            </a:r>
            <a:r>
              <a:rPr lang="el-GR" sz="1600" dirty="0" smtClean="0">
                <a:solidFill>
                  <a:schemeClr val="tx1">
                    <a:lumMod val="75000"/>
                    <a:lumOff val="25000"/>
                  </a:schemeClr>
                </a:solidFill>
                <a:latin typeface="Arial"/>
                <a:cs typeface="Arial"/>
              </a:rPr>
              <a:t>θα βοηθήσουμε το παιδί </a:t>
            </a:r>
            <a:r>
              <a:rPr lang="el-GR" sz="1600" dirty="0">
                <a:solidFill>
                  <a:schemeClr val="tx1">
                    <a:lumMod val="75000"/>
                    <a:lumOff val="25000"/>
                  </a:schemeClr>
                </a:solidFill>
                <a:latin typeface="Arial"/>
                <a:cs typeface="Arial"/>
              </a:rPr>
              <a:t>με </a:t>
            </a:r>
            <a:r>
              <a:rPr lang="el-GR" sz="1600" dirty="0" smtClean="0">
                <a:solidFill>
                  <a:schemeClr val="tx1">
                    <a:lumMod val="75000"/>
                    <a:lumOff val="25000"/>
                  </a:schemeClr>
                </a:solidFill>
                <a:latin typeface="Arial"/>
                <a:cs typeface="Arial"/>
              </a:rPr>
              <a:t>αποφασιστικότητα, </a:t>
            </a:r>
            <a:r>
              <a:rPr lang="el-GR" sz="1600" dirty="0">
                <a:solidFill>
                  <a:schemeClr val="tx1">
                    <a:lumMod val="75000"/>
                    <a:lumOff val="25000"/>
                  </a:schemeClr>
                </a:solidFill>
                <a:latin typeface="Arial"/>
                <a:cs typeface="Arial"/>
              </a:rPr>
              <a:t>πείσμα, υπομονή και επιμονή, να αναπτύξει την προσωπικότητα του και </a:t>
            </a:r>
            <a:r>
              <a:rPr lang="el-GR" sz="1600" b="1" dirty="0">
                <a:solidFill>
                  <a:schemeClr val="tx1">
                    <a:lumMod val="75000"/>
                    <a:lumOff val="25000"/>
                  </a:schemeClr>
                </a:solidFill>
                <a:latin typeface="Arial"/>
                <a:cs typeface="Arial"/>
              </a:rPr>
              <a:t>να εξελιχθεί σε έναν υπεύθυνο ενήλικα. </a:t>
            </a:r>
            <a:endParaRPr lang="el-GR" sz="1600" b="1" dirty="0">
              <a:solidFill>
                <a:schemeClr val="tx1">
                  <a:lumMod val="75000"/>
                  <a:lumOff val="25000"/>
                </a:schemeClr>
              </a:solidFill>
              <a:latin typeface="Arial" panose="020B0604020202020204" pitchFamily="34" charset="0"/>
              <a:cs typeface="Arial" panose="020B0604020202020204" pitchFamily="34" charset="0"/>
            </a:endParaRPr>
          </a:p>
          <a:p>
            <a:pPr fontAlgn="auto">
              <a:lnSpc>
                <a:spcPct val="90000"/>
              </a:lnSpc>
              <a:spcAft>
                <a:spcPts val="0"/>
              </a:spcAft>
              <a:buFont typeface="Wingdings 3" charset="2"/>
              <a:buChar char=""/>
              <a:defRPr/>
            </a:pPr>
            <a:endParaRPr lang="en-US" sz="1500" dirty="0">
              <a:solidFill>
                <a:schemeClr val="tx1">
                  <a:lumMod val="75000"/>
                  <a:lumOff val="2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80CDE908-172F-486E-BB57-CE0301C91D93}"/>
              </a:ext>
            </a:extLst>
          </p:cNvPr>
          <p:cNvSpPr>
            <a:spLocks noGrp="1"/>
          </p:cNvSpPr>
          <p:nvPr>
            <p:ph type="title"/>
          </p:nvPr>
        </p:nvSpPr>
        <p:spPr>
          <a:xfrm>
            <a:off x="1143000" y="609600"/>
            <a:ext cx="9875838" cy="566738"/>
          </a:xfrm>
        </p:spPr>
        <p:txBody>
          <a:bodyPr rtlCol="0">
            <a:normAutofit fontScale="90000"/>
          </a:bodyPr>
          <a:lstStyle/>
          <a:p>
            <a:pPr fontAlgn="auto">
              <a:spcAft>
                <a:spcPts val="0"/>
              </a:spcAft>
              <a:defRPr/>
            </a:pPr>
            <a:r>
              <a:rPr lang="el-GR"/>
              <a:t>ΑΣ ΑΡΧΙΣΟΥΜΕ ΛΟΙΠΟΝ…</a:t>
            </a:r>
          </a:p>
        </p:txBody>
      </p:sp>
      <p:pic>
        <p:nvPicPr>
          <p:cNvPr id="13315" name="Θέση περιεχομένου 4">
            <a:extLst>
              <a:ext uri="{FF2B5EF4-FFF2-40B4-BE49-F238E27FC236}">
                <a16:creationId xmlns="" xmlns:a16="http://schemas.microsoft.com/office/drawing/2014/main" id="{9B846072-9503-4910-B9EF-5C9E86BDF3F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55925" y="1339850"/>
            <a:ext cx="6400800" cy="4595813"/>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Θέση περιεχομένου 4" descr="Εικόνα που περιέχει κείμενο&#10;&#10;Περιγραφή που δημιουργήθηκε αυτόματα">
            <a:extLst>
              <a:ext uri="{FF2B5EF4-FFF2-40B4-BE49-F238E27FC236}">
                <a16:creationId xmlns="" xmlns:a16="http://schemas.microsoft.com/office/drawing/2014/main" id="{FA23773B-0108-48A4-A75F-D942EF5C11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056"/>
          <a:stretch/>
        </p:blipFill>
        <p:spPr bwMode="auto">
          <a:xfrm>
            <a:off x="1038225" y="804863"/>
            <a:ext cx="3422829" cy="4854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8">
            <a:extLst>
              <a:ext uri="{FF2B5EF4-FFF2-40B4-BE49-F238E27FC236}">
                <a16:creationId xmlns="" xmlns:a16="http://schemas.microsoft.com/office/drawing/2014/main" id="{065C9E0F-C7F5-4652-B268-2D8E5FD53928}"/>
              </a:ext>
            </a:extLst>
          </p:cNvPr>
          <p:cNvSpPr>
            <a:spLocks noGrp="1"/>
          </p:cNvSpPr>
          <p:nvPr>
            <p:ph idx="1"/>
          </p:nvPr>
        </p:nvSpPr>
        <p:spPr>
          <a:xfrm>
            <a:off x="4986338" y="601663"/>
            <a:ext cx="4284662" cy="5327650"/>
          </a:xfrm>
        </p:spPr>
        <p:txBody>
          <a:bodyPr rtlCol="0">
            <a:normAutofit/>
          </a:bodyPr>
          <a:lstStyle/>
          <a:p>
            <a:pPr algn="just" fontAlgn="auto">
              <a:lnSpc>
                <a:spcPct val="90000"/>
              </a:lnSpc>
              <a:spcAft>
                <a:spcPts val="0"/>
              </a:spcAft>
              <a:buFont typeface="Wingdings 3" charset="2"/>
              <a:buChar char=""/>
              <a:defRPr/>
            </a:pPr>
            <a:r>
              <a:rPr lang="el-GR" sz="2000">
                <a:solidFill>
                  <a:schemeClr val="tx1">
                    <a:lumMod val="75000"/>
                    <a:lumOff val="25000"/>
                  </a:schemeClr>
                </a:solidFill>
                <a:latin typeface="Arial" panose="020B0604020202020204" pitchFamily="34" charset="0"/>
                <a:cs typeface="Arial" panose="020B0604020202020204" pitchFamily="34" charset="0"/>
              </a:rPr>
              <a:t>Δείχνουμε στην νηπιαγωγό την βεβαίωση αρνητικού αποτελέσματος την Τρίτη και την Παρασκευή και έπειτα την τοποθετούμε στην τσάντα του παιδιού σε ζελατίνα μέχρι την επόμενη ανανέωση της.</a:t>
            </a:r>
          </a:p>
          <a:p>
            <a:pPr algn="just" fontAlgn="auto">
              <a:lnSpc>
                <a:spcPct val="90000"/>
              </a:lnSpc>
              <a:spcAft>
                <a:spcPts val="0"/>
              </a:spcAft>
              <a:buFont typeface="Wingdings 3" charset="2"/>
              <a:buChar char=""/>
              <a:defRPr/>
            </a:pPr>
            <a:r>
              <a:rPr lang="el-GR" sz="2000">
                <a:solidFill>
                  <a:schemeClr val="tx1">
                    <a:lumMod val="75000"/>
                    <a:lumOff val="25000"/>
                  </a:schemeClr>
                </a:solidFill>
                <a:latin typeface="Arial" panose="020B0604020202020204" pitchFamily="34" charset="0"/>
                <a:cs typeface="Arial" panose="020B0604020202020204" pitchFamily="34" charset="0"/>
              </a:rPr>
              <a:t>Φοράμε την μάσκα μας σε εσωτερικό χώρο ,πλένουμε τα χεράκια μας συχνά και βάζουμε αντισηπτικό. Επίσης έχουμε ο καθένας την δική του καρέκλα που αναγράφει το όνομα  του …</a:t>
            </a:r>
          </a:p>
          <a:p>
            <a:pPr marL="45720" indent="0" algn="just" fontAlgn="auto">
              <a:lnSpc>
                <a:spcPct val="90000"/>
              </a:lnSpc>
              <a:spcAft>
                <a:spcPts val="0"/>
              </a:spcAft>
              <a:buFont typeface="Wingdings 3" charset="2"/>
              <a:buNone/>
              <a:defRPr/>
            </a:pPr>
            <a:endParaRPr lang="el-GR" sz="2000">
              <a:solidFill>
                <a:schemeClr val="tx1">
                  <a:lumMod val="75000"/>
                  <a:lumOff val="25000"/>
                </a:schemeClr>
              </a:solidFill>
              <a:latin typeface="Arial" panose="020B0604020202020204" pitchFamily="34" charset="0"/>
              <a:cs typeface="Arial" panose="020B0604020202020204" pitchFamily="34" charset="0"/>
            </a:endParaRPr>
          </a:p>
          <a:p>
            <a:pPr marL="45720" indent="0" algn="just" fontAlgn="auto">
              <a:lnSpc>
                <a:spcPct val="90000"/>
              </a:lnSpc>
              <a:spcAft>
                <a:spcPts val="0"/>
              </a:spcAft>
              <a:buFont typeface="Wingdings 3" charset="2"/>
              <a:buNone/>
              <a:defRPr/>
            </a:pPr>
            <a:r>
              <a:rPr lang="el-GR" sz="2000">
                <a:solidFill>
                  <a:schemeClr val="tx1">
                    <a:lumMod val="75000"/>
                    <a:lumOff val="25000"/>
                  </a:schemeClr>
                </a:solidFill>
                <a:latin typeface="Arial" panose="020B0604020202020204" pitchFamily="34" charset="0"/>
                <a:cs typeface="Arial" panose="020B0604020202020204" pitchFamily="34" charset="0"/>
              </a:rPr>
              <a:t>Όσο μπορούμε είμαστε ασφαλείς….</a:t>
            </a:r>
          </a:p>
        </p:txBody>
      </p:sp>
    </p:spTree>
  </p:cSld>
  <p:clrMapOvr>
    <a:masterClrMapping/>
  </p:clrMapOvr>
</p:sld>
</file>

<file path=ppt/theme/theme1.xml><?xml version="1.0" encoding="utf-8"?>
<a:theme xmlns:a="http://schemas.openxmlformats.org/drawingml/2006/main" name="Όψη">
  <a:themeElements>
    <a:clrScheme name="Όψη">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Όψη">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Όψη">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27</TotalTime>
  <Words>304</Words>
  <Application>Microsoft Office PowerPoint</Application>
  <PresentationFormat>Ευρεία οθόνη</PresentationFormat>
  <Paragraphs>32</Paragraphs>
  <Slides>15</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15</vt:i4>
      </vt:variant>
    </vt:vector>
  </HeadingPairs>
  <TitlesOfParts>
    <vt:vector size="20" baseType="lpstr">
      <vt:lpstr>Arial</vt:lpstr>
      <vt:lpstr>Comic Sans MS</vt:lpstr>
      <vt:lpstr>Trebuchet MS</vt:lpstr>
      <vt:lpstr>Wingdings 3</vt:lpstr>
      <vt:lpstr>Όψη</vt:lpstr>
      <vt:lpstr>    ΒΑΣΙΚΕΣ ΠΛΗΡΟΦΟΡΙΕΣ ΓΙΑ ΤΟ    ΝΗΠΙΑΓΩΓΕΙΟ         ΜΥΤΙΚΑ           </vt:lpstr>
      <vt:lpstr>Τι είναι το νηπιαγωγείο;</vt:lpstr>
      <vt:lpstr>Παρουσίαση του PowerPoint</vt:lpstr>
      <vt:lpstr> ΠΡΟΝΗΠΙΑ ΚΑΙ ΝΗΠΙΑ ΜΑΖΙ…</vt:lpstr>
      <vt:lpstr>ΠΡΟΓΡΑΜΜΑ ΝΗΠΙΑΓΩΓΕΙΟΥ </vt:lpstr>
      <vt:lpstr>Παρουσίαση του PowerPoint</vt:lpstr>
      <vt:lpstr>ΤΙ ΧΡΕΙΑΖΕΤΑΙ ΤΟ ΠΑΙΔΙ ΤΟΥ ΝΗΠΙΑΓΩΓΕΙΟΥ </vt:lpstr>
      <vt:lpstr>ΑΣ ΑΡΧΙΣΟΥΜΕ ΛΟΙΠΟΝ…</vt:lpstr>
      <vt:lpstr>Παρουσίαση του PowerPoint</vt:lpstr>
      <vt:lpstr> ΠΡΟΣΕΛΕΥΣΗ  ΚΑΙ  ΑΠΟΧΩΡΗΣΗ</vt:lpstr>
      <vt:lpstr>Παρουσίαση του PowerPoint</vt:lpstr>
      <vt:lpstr>Παρουσίαση του PowerPoint</vt:lpstr>
      <vt:lpstr>Παρουσίαση του PowerPoint</vt:lpstr>
      <vt:lpstr>Παρουσίαση του PowerPoint</vt:lpstr>
      <vt:lpstr>ΚΑΛΗ ΣΧΟΛΙΚΗ ΧΡΟΝΙΑ ΛΟΙΠΟΝ….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maria</dc:creator>
  <cp:lastModifiedBy>User</cp:lastModifiedBy>
  <cp:revision>85</cp:revision>
  <dcterms:created xsi:type="dcterms:W3CDTF">2021-09-16T16:34:17Z</dcterms:created>
  <dcterms:modified xsi:type="dcterms:W3CDTF">2021-09-19T20:08:40Z</dcterms:modified>
</cp:coreProperties>
</file>