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sldIdLst>
    <p:sldId id="256" r:id="rId2"/>
    <p:sldId id="257" r:id="rId3"/>
    <p:sldId id="271" r:id="rId4"/>
    <p:sldId id="258" r:id="rId5"/>
    <p:sldId id="260" r:id="rId6"/>
    <p:sldId id="261" r:id="rId7"/>
    <p:sldId id="262" r:id="rId8"/>
    <p:sldId id="264" r:id="rId9"/>
    <p:sldId id="265" r:id="rId10"/>
    <p:sldId id="266" r:id="rId11"/>
    <p:sldId id="268" r:id="rId12"/>
    <p:sldId id="272" r:id="rId13"/>
    <p:sldId id="269" r:id="rId14"/>
    <p:sldId id="270" r:id="rId15"/>
    <p:sldId id="267"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91" y="11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58BF-C5E1-4B52-BD8A-FD1AD5779347}"/>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FCD51F7-3CC3-4BB7-8291-B1789482E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D320447-D6C7-43E1-AE88-1FB66CC9C55E}"/>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5" name="Footer Placeholder 4">
            <a:extLst>
              <a:ext uri="{FF2B5EF4-FFF2-40B4-BE49-F238E27FC236}">
                <a16:creationId xmlns:a16="http://schemas.microsoft.com/office/drawing/2014/main" id="{6F5E17B6-E7FC-473A-8D5F-0E6B838E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AF4E0-FDDB-42B9-862C-7BBC501CDAC5}"/>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606782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E922F-6166-4009-A42D-027DC7180715}"/>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F7791CF-167D-446D-9F99-6976C986E2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CA422-E040-4DE1-9DA5-C8D37C116A7B}"/>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5" name="Footer Placeholder 4">
            <a:extLst>
              <a:ext uri="{FF2B5EF4-FFF2-40B4-BE49-F238E27FC236}">
                <a16:creationId xmlns:a16="http://schemas.microsoft.com/office/drawing/2014/main" id="{6C813B0B-60E7-494E-91CB-055BC2690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8C554-7C1B-4D8F-9B6B-04492656904B}"/>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747447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66EF0-6ED8-49A7-BDAD-E20A143FAE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FCE9CD-90A9-44BA-B293-0662E077DDE9}"/>
              </a:ext>
            </a:extLst>
          </p:cNvPr>
          <p:cNvSpPr>
            <a:spLocks noGrp="1"/>
          </p:cNvSpPr>
          <p:nvPr>
            <p:ph type="body" orient="vert" idx="1"/>
          </p:nvPr>
        </p:nvSpPr>
        <p:spPr>
          <a:xfrm>
            <a:off x="777240" y="365125"/>
            <a:ext cx="779526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857DAE0-05C4-460B-B96D-BD183ED030C4}"/>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5" name="Footer Placeholder 4">
            <a:extLst>
              <a:ext uri="{FF2B5EF4-FFF2-40B4-BE49-F238E27FC236}">
                <a16:creationId xmlns:a16="http://schemas.microsoft.com/office/drawing/2014/main" id="{33B3CA93-55C9-4AA3-89A0-55490F745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BFD820-FF26-4325-816F-310C30F80ACC}"/>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760449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6C8-0B4F-4655-A630-0B1D2540B7D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378B888-85E0-4D92-903E-C3FE7E870D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8916-250B-4232-BD7D-571FDE79F5E7}"/>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5" name="Footer Placeholder 4">
            <a:extLst>
              <a:ext uri="{FF2B5EF4-FFF2-40B4-BE49-F238E27FC236}">
                <a16:creationId xmlns:a16="http://schemas.microsoft.com/office/drawing/2014/main" id="{B6A8BFB4-647C-4104-B6D4-3346051C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FA73F-2BE8-4370-AE90-58F4CE51FC51}"/>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4179769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1446D-9FAC-4157-A41A-51675C8BE929}"/>
              </a:ext>
            </a:extLst>
          </p:cNvPr>
          <p:cNvSpPr>
            <a:spLocks noGrp="1"/>
          </p:cNvSpPr>
          <p:nvPr>
            <p:ph type="title"/>
          </p:nvPr>
        </p:nvSpPr>
        <p:spPr>
          <a:xfrm>
            <a:off x="730293" y="1709738"/>
            <a:ext cx="10617157" cy="2758895"/>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2AF8D4A-8F93-4399-9546-64F286400D24}"/>
              </a:ext>
            </a:extLst>
          </p:cNvPr>
          <p:cNvSpPr>
            <a:spLocks noGrp="1"/>
          </p:cNvSpPr>
          <p:nvPr>
            <p:ph type="body" idx="1"/>
          </p:nvPr>
        </p:nvSpPr>
        <p:spPr>
          <a:xfrm>
            <a:off x="730293" y="4589463"/>
            <a:ext cx="1061715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9C2FD4-BF96-470C-8247-20DFAE1CF870}"/>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5" name="Footer Placeholder 4">
            <a:extLst>
              <a:ext uri="{FF2B5EF4-FFF2-40B4-BE49-F238E27FC236}">
                <a16:creationId xmlns:a16="http://schemas.microsoft.com/office/drawing/2014/main" id="{27175A2D-86C4-4467-BAB8-E9ED004D2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42A4D-D9B2-4C82-95E4-B86F9F5F3802}"/>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274249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6B3AA-8C30-429E-B934-AF12204387B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15834E-691F-4728-88F5-A0C4696695EB}"/>
              </a:ext>
            </a:extLst>
          </p:cNvPr>
          <p:cNvSpPr>
            <a:spLocks noGrp="1"/>
          </p:cNvSpPr>
          <p:nvPr>
            <p:ph sz="half" idx="1"/>
          </p:nvPr>
        </p:nvSpPr>
        <p:spPr>
          <a:xfrm>
            <a:off x="777240" y="1825625"/>
            <a:ext cx="52425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3876374-880F-4E25-9F88-79E3C1AB1F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19BD69-B509-4FCE-95A8-ED03FFC8CC3C}"/>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6" name="Footer Placeholder 5">
            <a:extLst>
              <a:ext uri="{FF2B5EF4-FFF2-40B4-BE49-F238E27FC236}">
                <a16:creationId xmlns:a16="http://schemas.microsoft.com/office/drawing/2014/main" id="{DB7C287B-AE5B-490B-BF81-A50D7A2E8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3C2246-303C-4A29-B6EA-E62CEDE6C2A1}"/>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1914614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FE79-D5BE-43E8-B6C5-2675B7F4D818}"/>
              </a:ext>
            </a:extLst>
          </p:cNvPr>
          <p:cNvSpPr>
            <a:spLocks noGrp="1"/>
          </p:cNvSpPr>
          <p:nvPr>
            <p:ph type="title"/>
          </p:nvPr>
        </p:nvSpPr>
        <p:spPr>
          <a:xfrm>
            <a:off x="777240" y="365125"/>
            <a:ext cx="1057814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9D3A07-BA51-4113-902E-830A887D2394}"/>
              </a:ext>
            </a:extLst>
          </p:cNvPr>
          <p:cNvSpPr>
            <a:spLocks noGrp="1"/>
          </p:cNvSpPr>
          <p:nvPr>
            <p:ph type="body" idx="1"/>
          </p:nvPr>
        </p:nvSpPr>
        <p:spPr>
          <a:xfrm>
            <a:off x="777240" y="1803903"/>
            <a:ext cx="522033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320A9-E274-4E1B-B02D-9A3F510A1F22}"/>
              </a:ext>
            </a:extLst>
          </p:cNvPr>
          <p:cNvSpPr>
            <a:spLocks noGrp="1"/>
          </p:cNvSpPr>
          <p:nvPr>
            <p:ph sz="half" idx="2"/>
          </p:nvPr>
        </p:nvSpPr>
        <p:spPr>
          <a:xfrm>
            <a:off x="777240" y="2737063"/>
            <a:ext cx="5220335" cy="34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BE80D3A-C2A8-4B78-B7E2-4908C74B1C43}"/>
              </a:ext>
            </a:extLst>
          </p:cNvPr>
          <p:cNvSpPr>
            <a:spLocks noGrp="1"/>
          </p:cNvSpPr>
          <p:nvPr>
            <p:ph type="body" sz="quarter" idx="3"/>
          </p:nvPr>
        </p:nvSpPr>
        <p:spPr>
          <a:xfrm>
            <a:off x="6172200" y="180390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5D84DD-9460-4B08-86AD-27486A940047}"/>
              </a:ext>
            </a:extLst>
          </p:cNvPr>
          <p:cNvSpPr>
            <a:spLocks noGrp="1"/>
          </p:cNvSpPr>
          <p:nvPr>
            <p:ph sz="quarter" idx="4"/>
          </p:nvPr>
        </p:nvSpPr>
        <p:spPr>
          <a:xfrm>
            <a:off x="6172200" y="2737063"/>
            <a:ext cx="5183188" cy="3452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B0B7F8-282C-4210-AE7D-F35228BAC803}"/>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8" name="Footer Placeholder 7">
            <a:extLst>
              <a:ext uri="{FF2B5EF4-FFF2-40B4-BE49-F238E27FC236}">
                <a16:creationId xmlns:a16="http://schemas.microsoft.com/office/drawing/2014/main" id="{FAE343A9-1067-4DCF-BACC-1F7F380502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E471-04DB-4DB5-8CC5-16B3FC88509D}"/>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566019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87C0-272E-4E50-A316-78079B2B92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06C1C9-1F69-432A-858C-D828B56E1659}"/>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4" name="Footer Placeholder 3">
            <a:extLst>
              <a:ext uri="{FF2B5EF4-FFF2-40B4-BE49-F238E27FC236}">
                <a16:creationId xmlns:a16="http://schemas.microsoft.com/office/drawing/2014/main" id="{BD6D9A1B-D149-4B97-B161-3D7C9ADBCF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B3722F-8C88-4E54-8CD6-12D31A05F813}"/>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642506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1B4EE-6DFC-45F3-9174-D913EB57CB9D}"/>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3" name="Footer Placeholder 2">
            <a:extLst>
              <a:ext uri="{FF2B5EF4-FFF2-40B4-BE49-F238E27FC236}">
                <a16:creationId xmlns:a16="http://schemas.microsoft.com/office/drawing/2014/main" id="{0BF7F7DC-6DDE-4337-AD27-BBE7D54224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C58EA9-3AC4-421E-B133-1FA7757DF8BA}"/>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879648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035BB-74CC-43E9-B71F-A5C05D17EB78}"/>
              </a:ext>
            </a:extLst>
          </p:cNvPr>
          <p:cNvSpPr>
            <a:spLocks noGrp="1"/>
          </p:cNvSpPr>
          <p:nvPr>
            <p:ph type="title"/>
          </p:nvPr>
        </p:nvSpPr>
        <p:spPr>
          <a:xfrm>
            <a:off x="777240" y="457200"/>
            <a:ext cx="399478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AADC9E-7845-4DB1-87E3-6FBFB2B03B8A}"/>
              </a:ext>
            </a:extLst>
          </p:cNvPr>
          <p:cNvSpPr>
            <a:spLocks noGrp="1"/>
          </p:cNvSpPr>
          <p:nvPr>
            <p:ph idx="1"/>
          </p:nvPr>
        </p:nvSpPr>
        <p:spPr>
          <a:xfrm>
            <a:off x="5183188" y="457201"/>
            <a:ext cx="6172200" cy="540385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5C925A8-2A07-43B9-B549-061F3684986B}"/>
              </a:ext>
            </a:extLst>
          </p:cNvPr>
          <p:cNvSpPr>
            <a:spLocks noGrp="1"/>
          </p:cNvSpPr>
          <p:nvPr>
            <p:ph type="body" sz="half" idx="2"/>
          </p:nvPr>
        </p:nvSpPr>
        <p:spPr>
          <a:xfrm>
            <a:off x="777240" y="2226364"/>
            <a:ext cx="3994785" cy="3642623"/>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A9037-0564-43A1-8156-1D9932E1F85F}"/>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6" name="Footer Placeholder 5">
            <a:extLst>
              <a:ext uri="{FF2B5EF4-FFF2-40B4-BE49-F238E27FC236}">
                <a16:creationId xmlns:a16="http://schemas.microsoft.com/office/drawing/2014/main" id="{CBFF0D40-D0E1-49C9-BE47-91BBC50AB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129BD-890D-412E-9805-D29F4A0D3622}"/>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3279678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ADB4-BA7B-42C2-9C6C-58B2763F8617}"/>
              </a:ext>
            </a:extLst>
          </p:cNvPr>
          <p:cNvSpPr>
            <a:spLocks noGrp="1"/>
          </p:cNvSpPr>
          <p:nvPr>
            <p:ph type="title"/>
          </p:nvPr>
        </p:nvSpPr>
        <p:spPr>
          <a:xfrm>
            <a:off x="718020" y="457200"/>
            <a:ext cx="4054006"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9519B58-B546-4E6B-BE00-3D1D64DA8699}"/>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FAA0AB8-41A9-4548-9B83-3EFF79A00793}"/>
              </a:ext>
            </a:extLst>
          </p:cNvPr>
          <p:cNvSpPr>
            <a:spLocks noGrp="1"/>
          </p:cNvSpPr>
          <p:nvPr>
            <p:ph type="body" sz="half" idx="2"/>
          </p:nvPr>
        </p:nvSpPr>
        <p:spPr>
          <a:xfrm>
            <a:off x="718020" y="2250218"/>
            <a:ext cx="4054006" cy="3618769"/>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BB33ED-A015-4992-A004-33D41CFFADA1}"/>
              </a:ext>
            </a:extLst>
          </p:cNvPr>
          <p:cNvSpPr>
            <a:spLocks noGrp="1"/>
          </p:cNvSpPr>
          <p:nvPr>
            <p:ph type="dt" sz="half" idx="10"/>
          </p:nvPr>
        </p:nvSpPr>
        <p:spPr/>
        <p:txBody>
          <a:bodyPr/>
          <a:lstStyle/>
          <a:p>
            <a:fld id="{3657AA7F-BE72-4467-897E-7A302F46504F}" type="datetimeFigureOut">
              <a:rPr lang="en-US" smtClean="0"/>
              <a:t>12/8/2021</a:t>
            </a:fld>
            <a:endParaRPr lang="en-US"/>
          </a:p>
        </p:txBody>
      </p:sp>
      <p:sp>
        <p:nvSpPr>
          <p:cNvPr id="6" name="Footer Placeholder 5">
            <a:extLst>
              <a:ext uri="{FF2B5EF4-FFF2-40B4-BE49-F238E27FC236}">
                <a16:creationId xmlns:a16="http://schemas.microsoft.com/office/drawing/2014/main" id="{D3C29CDA-E85F-47D1-83B7-02A50DEBF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9625F-5352-4136-8AC4-F8899D00A1A9}"/>
              </a:ext>
            </a:extLst>
          </p:cNvPr>
          <p:cNvSpPr>
            <a:spLocks noGrp="1"/>
          </p:cNvSpPr>
          <p:nvPr>
            <p:ph type="sldNum" sz="quarter" idx="12"/>
          </p:nvPr>
        </p:nvSpPr>
        <p:spPr/>
        <p:txBody>
          <a:bodyPr/>
          <a:lstStyle/>
          <a:p>
            <a:fld id="{35747434-7036-48DB-A148-6B3D8EE75CDA}" type="slidenum">
              <a:rPr lang="en-US" smtClean="0"/>
              <a:t>‹#›</a:t>
            </a:fld>
            <a:endParaRPr lang="en-US"/>
          </a:p>
        </p:txBody>
      </p:sp>
    </p:spTree>
    <p:extLst>
      <p:ext uri="{BB962C8B-B14F-4D97-AF65-F5344CB8AC3E}">
        <p14:creationId xmlns:p14="http://schemas.microsoft.com/office/powerpoint/2010/main" val="2653047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D62DB5A-5AA0-4E7E-94AB-AD20F02CA8DF}"/>
              </a:ext>
            </a:extLst>
          </p:cNvPr>
          <p:cNvSpPr/>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1" name="Rectangle 10">
            <a:extLst>
              <a:ext uri="{FF2B5EF4-FFF2-40B4-BE49-F238E27FC236}">
                <a16:creationId xmlns:a16="http://schemas.microsoft.com/office/drawing/2014/main" id="{0F086ECE-EF43-4B07-9DD0-59679471A067}"/>
              </a:ext>
            </a:extLst>
          </p:cNvPr>
          <p:cNvSpPr/>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Placeholder 1">
            <a:extLst>
              <a:ext uri="{FF2B5EF4-FFF2-40B4-BE49-F238E27FC236}">
                <a16:creationId xmlns:a16="http://schemas.microsoft.com/office/drawing/2014/main" id="{12D3A74F-6169-4D30-A245-B46D738BEA81}"/>
              </a:ext>
            </a:extLst>
          </p:cNvPr>
          <p:cNvSpPr>
            <a:spLocks noGrp="1"/>
          </p:cNvSpPr>
          <p:nvPr>
            <p:ph type="title"/>
          </p:nvPr>
        </p:nvSpPr>
        <p:spPr>
          <a:xfrm>
            <a:off x="777242" y="365125"/>
            <a:ext cx="1063751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3877E64-7A05-44DA-81FA-6EF4806BBF0E}"/>
              </a:ext>
            </a:extLst>
          </p:cNvPr>
          <p:cNvSpPr>
            <a:spLocks noGrp="1"/>
          </p:cNvSpPr>
          <p:nvPr>
            <p:ph type="body" idx="1"/>
          </p:nvPr>
        </p:nvSpPr>
        <p:spPr>
          <a:xfrm>
            <a:off x="777242" y="1825625"/>
            <a:ext cx="1063751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42C5EC6-E331-4312-AC12-56D55F7D2B15}"/>
              </a:ext>
            </a:extLst>
          </p:cNvPr>
          <p:cNvSpPr>
            <a:spLocks noGrp="1"/>
          </p:cNvSpPr>
          <p:nvPr>
            <p:ph type="dt" sz="half" idx="2"/>
          </p:nvPr>
        </p:nvSpPr>
        <p:spPr>
          <a:xfrm>
            <a:off x="777242" y="6488268"/>
            <a:ext cx="2743200" cy="233209"/>
          </a:xfrm>
          <a:prstGeom prst="rect">
            <a:avLst/>
          </a:prstGeom>
        </p:spPr>
        <p:txBody>
          <a:bodyPr vert="horz" lIns="91440" tIns="45720" rIns="91440" bIns="45720" rtlCol="0" anchor="ctr"/>
          <a:lstStyle>
            <a:lvl1pPr algn="l">
              <a:defRPr sz="1000">
                <a:solidFill>
                  <a:schemeClr val="tx1"/>
                </a:solidFill>
              </a:defRPr>
            </a:lvl1pPr>
          </a:lstStyle>
          <a:p>
            <a:fld id="{3657AA7F-BE72-4467-897E-7A302F46504F}" type="datetimeFigureOut">
              <a:rPr lang="en-US" smtClean="0"/>
              <a:pPr/>
              <a:t>12/8/2021</a:t>
            </a:fld>
            <a:endParaRPr lang="en-US" dirty="0"/>
          </a:p>
        </p:txBody>
      </p:sp>
      <p:sp>
        <p:nvSpPr>
          <p:cNvPr id="5" name="Footer Placeholder 4">
            <a:extLst>
              <a:ext uri="{FF2B5EF4-FFF2-40B4-BE49-F238E27FC236}">
                <a16:creationId xmlns:a16="http://schemas.microsoft.com/office/drawing/2014/main" id="{3337FC5D-92B2-4B4D-8111-6EDEF280692A}"/>
              </a:ext>
            </a:extLst>
          </p:cNvPr>
          <p:cNvSpPr>
            <a:spLocks noGrp="1"/>
          </p:cNvSpPr>
          <p:nvPr>
            <p:ph type="ftr" sz="quarter" idx="3"/>
          </p:nvPr>
        </p:nvSpPr>
        <p:spPr>
          <a:xfrm>
            <a:off x="4038600" y="6488268"/>
            <a:ext cx="4114800" cy="233209"/>
          </a:xfrm>
          <a:prstGeom prst="rect">
            <a:avLst/>
          </a:prstGeom>
        </p:spPr>
        <p:txBody>
          <a:bodyPr vert="horz" lIns="91440" tIns="45720" rIns="91440" bIns="45720" rtlCol="0" anchor="ctr"/>
          <a:lstStyle>
            <a:lvl1pPr algn="ctr">
              <a:defRPr sz="1000">
                <a:solidFill>
                  <a:schemeClr val="tx1"/>
                </a:solidFill>
              </a:defRPr>
            </a:lvl1pPr>
          </a:lstStyle>
          <a:p>
            <a:endParaRPr lang="en-US">
              <a:solidFill>
                <a:schemeClr val="tx1"/>
              </a:solidFill>
            </a:endParaRPr>
          </a:p>
        </p:txBody>
      </p:sp>
      <p:sp>
        <p:nvSpPr>
          <p:cNvPr id="6" name="Slide Number Placeholder 5">
            <a:extLst>
              <a:ext uri="{FF2B5EF4-FFF2-40B4-BE49-F238E27FC236}">
                <a16:creationId xmlns:a16="http://schemas.microsoft.com/office/drawing/2014/main" id="{723A104D-C777-4A6E-8A43-F94028E5E311}"/>
              </a:ext>
            </a:extLst>
          </p:cNvPr>
          <p:cNvSpPr>
            <a:spLocks noGrp="1"/>
          </p:cNvSpPr>
          <p:nvPr>
            <p:ph type="sldNum" sz="quarter" idx="4"/>
          </p:nvPr>
        </p:nvSpPr>
        <p:spPr>
          <a:xfrm>
            <a:off x="8671560" y="6488268"/>
            <a:ext cx="2743200" cy="233209"/>
          </a:xfrm>
          <a:prstGeom prst="rect">
            <a:avLst/>
          </a:prstGeom>
        </p:spPr>
        <p:txBody>
          <a:bodyPr vert="horz" lIns="91440" tIns="45720" rIns="91440" bIns="45720" rtlCol="0" anchor="ctr"/>
          <a:lstStyle>
            <a:lvl1pPr algn="r">
              <a:defRPr sz="1000">
                <a:solidFill>
                  <a:schemeClr val="tx1"/>
                </a:solidFill>
              </a:defRPr>
            </a:lvl1pPr>
          </a:lstStyle>
          <a:p>
            <a:fld id="{35747434-7036-48DB-A148-6B3D8EE75CDA}" type="slidenum">
              <a:rPr lang="en-US" smtClean="0"/>
              <a:pPr/>
              <a:t>‹#›</a:t>
            </a:fld>
            <a:endParaRPr lang="en-US" dirty="0"/>
          </a:p>
        </p:txBody>
      </p:sp>
    </p:spTree>
    <p:extLst>
      <p:ext uri="{BB962C8B-B14F-4D97-AF65-F5344CB8AC3E}">
        <p14:creationId xmlns:p14="http://schemas.microsoft.com/office/powerpoint/2010/main" val="768785943"/>
      </p:ext>
    </p:extLst>
  </p:cSld>
  <p:clrMap bg1="dk1" tx1="lt1" bg2="dk2" tx2="lt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42" r:id="rId7"/>
    <p:sldLayoutId id="2147483743" r:id="rId8"/>
    <p:sldLayoutId id="2147483750" r:id="rId9"/>
    <p:sldLayoutId id="2147483741" r:id="rId10"/>
    <p:sldLayoutId id="2147483751" r:id="rId11"/>
  </p:sldLayoutIdLst>
  <p:txStyles>
    <p:titleStyle>
      <a:lvl1pPr algn="l" defTabSz="914400" rtl="0" eaLnBrk="1" latinLnBrk="0" hangingPunct="1">
        <a:lnSpc>
          <a:spcPct val="9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lumMod val="60000"/>
            <a:lumOff val="40000"/>
          </a:schemeClr>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lumMod val="60000"/>
            <a:lumOff val="40000"/>
          </a:schemeClr>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1.jfif"/><Relationship Id="rId2" Type="http://schemas.openxmlformats.org/officeDocument/2006/relationships/image" Target="../media/image20.jfif"/><Relationship Id="rId1" Type="http://schemas.openxmlformats.org/officeDocument/2006/relationships/slideLayout" Target="../slideLayouts/slideLayout4.xml"/><Relationship Id="rId5" Type="http://schemas.openxmlformats.org/officeDocument/2006/relationships/image" Target="../media/image11.sv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3.jfif"/><Relationship Id="rId2" Type="http://schemas.openxmlformats.org/officeDocument/2006/relationships/image" Target="../media/image22.jfif"/><Relationship Id="rId1" Type="http://schemas.openxmlformats.org/officeDocument/2006/relationships/slideLayout" Target="../slideLayouts/slideLayout4.xml"/><Relationship Id="rId5" Type="http://schemas.openxmlformats.org/officeDocument/2006/relationships/image" Target="../media/image11.sv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24.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5.jfif"/><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6.jfif"/><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7.sv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7.jfif"/><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7.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fif"/><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jfif"/><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3.jfif"/><Relationship Id="rId1" Type="http://schemas.openxmlformats.org/officeDocument/2006/relationships/slideLayout" Target="../slideLayouts/slideLayout4.xml"/><Relationship Id="rId5" Type="http://schemas.openxmlformats.org/officeDocument/2006/relationships/image" Target="../media/image14.jfif"/><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jfif"/><Relationship Id="rId1" Type="http://schemas.openxmlformats.org/officeDocument/2006/relationships/slideLayout" Target="../slideLayouts/slideLayout4.xml"/><Relationship Id="rId5" Type="http://schemas.openxmlformats.org/officeDocument/2006/relationships/image" Target="../media/image11.sv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image" Target="../media/image18.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9.jfif"/><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7" name="Rectangle 49">
            <a:extLst>
              <a:ext uri="{FF2B5EF4-FFF2-40B4-BE49-F238E27FC236}">
                <a16:creationId xmlns:a16="http://schemas.microsoft.com/office/drawing/2014/main" id="{F518D20D-5F05-49C3-8900-68783F8AC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68" name="Rectangle 51">
            <a:extLst>
              <a:ext uri="{FF2B5EF4-FFF2-40B4-BE49-F238E27FC236}">
                <a16:creationId xmlns:a16="http://schemas.microsoft.com/office/drawing/2014/main" id="{FF50CA5B-2FF8-43D9-B7D8-3BDE1BFD3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94FA37EE-F28F-4D45-9E83-FA683BD03A0B}"/>
              </a:ext>
            </a:extLst>
          </p:cNvPr>
          <p:cNvSpPr>
            <a:spLocks noGrp="1"/>
          </p:cNvSpPr>
          <p:nvPr>
            <p:ph type="ctrTitle"/>
          </p:nvPr>
        </p:nvSpPr>
        <p:spPr>
          <a:xfrm>
            <a:off x="777240" y="3342290"/>
            <a:ext cx="10637520" cy="1530419"/>
          </a:xfrm>
        </p:spPr>
        <p:txBody>
          <a:bodyPr anchor="b">
            <a:normAutofit/>
          </a:bodyPr>
          <a:lstStyle/>
          <a:p>
            <a:r>
              <a:rPr lang="en-US" dirty="0"/>
              <a:t>Christmas in Greece</a:t>
            </a:r>
            <a:endParaRPr lang="en-US"/>
          </a:p>
        </p:txBody>
      </p:sp>
      <p:sp>
        <p:nvSpPr>
          <p:cNvPr id="3" name="Subtitle 2">
            <a:extLst>
              <a:ext uri="{FF2B5EF4-FFF2-40B4-BE49-F238E27FC236}">
                <a16:creationId xmlns:a16="http://schemas.microsoft.com/office/drawing/2014/main" id="{01C3D987-7499-43A7-95B8-CBE9707F838E}"/>
              </a:ext>
            </a:extLst>
          </p:cNvPr>
          <p:cNvSpPr>
            <a:spLocks noGrp="1"/>
          </p:cNvSpPr>
          <p:nvPr>
            <p:ph type="subTitle" idx="1"/>
          </p:nvPr>
        </p:nvSpPr>
        <p:spPr>
          <a:xfrm>
            <a:off x="777240" y="4958625"/>
            <a:ext cx="10637520" cy="1207083"/>
          </a:xfrm>
        </p:spPr>
        <p:txBody>
          <a:bodyPr anchor="t">
            <a:normAutofit/>
          </a:bodyPr>
          <a:lstStyle/>
          <a:p>
            <a:r>
              <a:rPr lang="en-US" dirty="0" err="1"/>
              <a:t>Misiria</a:t>
            </a:r>
            <a:r>
              <a:rPr lang="en-US" dirty="0"/>
              <a:t>-Kindergarten</a:t>
            </a:r>
          </a:p>
          <a:p>
            <a:r>
              <a:rPr lang="en-US" dirty="0" err="1"/>
              <a:t>Rethimno</a:t>
            </a:r>
            <a:r>
              <a:rPr lang="en-US" dirty="0"/>
              <a:t>-Greece</a:t>
            </a:r>
          </a:p>
        </p:txBody>
      </p:sp>
      <p:sp>
        <p:nvSpPr>
          <p:cNvPr id="69" name="Rectangle 53">
            <a:extLst>
              <a:ext uri="{FF2B5EF4-FFF2-40B4-BE49-F238E27FC236}">
                <a16:creationId xmlns:a16="http://schemas.microsoft.com/office/drawing/2014/main" id="{0A2975CA-C341-4109-A20B-D3DA06411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52837" cy="3044952"/>
          </a:xfrm>
          <a:prstGeom prst="rect">
            <a:avLst/>
          </a:prstGeom>
          <a:solidFill>
            <a:schemeClr val="accent1">
              <a:lumMod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0" name="Graphic 55">
            <a:extLst>
              <a:ext uri="{FF2B5EF4-FFF2-40B4-BE49-F238E27FC236}">
                <a16:creationId xmlns:a16="http://schemas.microsoft.com/office/drawing/2014/main" id="{29FF48D7-CD1B-40AB-9991-B793DA50BA7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3043354" cy="3044952"/>
          </a:xfrm>
          <a:prstGeom prst="rect">
            <a:avLst/>
          </a:prstGeom>
        </p:spPr>
      </p:pic>
      <p:sp>
        <p:nvSpPr>
          <p:cNvPr id="71" name="Rectangle 57">
            <a:extLst>
              <a:ext uri="{FF2B5EF4-FFF2-40B4-BE49-F238E27FC236}">
                <a16:creationId xmlns:a16="http://schemas.microsoft.com/office/drawing/2014/main" id="{C6265606-91A5-4070-AA37-90D015702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3371" y="0"/>
            <a:ext cx="3045239" cy="304495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Orange watercolor painting textured background">
            <a:extLst>
              <a:ext uri="{FF2B5EF4-FFF2-40B4-BE49-F238E27FC236}">
                <a16:creationId xmlns:a16="http://schemas.microsoft.com/office/drawing/2014/main" id="{072686DF-B205-43B8-9269-E51A88FF9BDE}"/>
              </a:ext>
            </a:extLst>
          </p:cNvPr>
          <p:cNvPicPr>
            <a:picLocks noChangeAspect="1"/>
          </p:cNvPicPr>
          <p:nvPr/>
        </p:nvPicPr>
        <p:blipFill rotWithShape="1">
          <a:blip r:embed="rId4"/>
          <a:srcRect l="13900" r="19445" b="-2"/>
          <a:stretch/>
        </p:blipFill>
        <p:spPr>
          <a:xfrm>
            <a:off x="3241133" y="185690"/>
            <a:ext cx="2669713" cy="2673572"/>
          </a:xfrm>
          <a:prstGeom prst="rect">
            <a:avLst/>
          </a:prstGeom>
        </p:spPr>
      </p:pic>
      <p:sp>
        <p:nvSpPr>
          <p:cNvPr id="72" name="Rectangle 59">
            <a:extLst>
              <a:ext uri="{FF2B5EF4-FFF2-40B4-BE49-F238E27FC236}">
                <a16:creationId xmlns:a16="http://schemas.microsoft.com/office/drawing/2014/main" id="{D73D4A1E-5CEC-41DD-A2B6-9FB7B7484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7791" y="0"/>
            <a:ext cx="3045239" cy="3044952"/>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Graphic 61">
            <a:extLst>
              <a:ext uri="{FF2B5EF4-FFF2-40B4-BE49-F238E27FC236}">
                <a16:creationId xmlns:a16="http://schemas.microsoft.com/office/drawing/2014/main" id="{0ED6147D-8F81-4ACA-A1BB-0868D001707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8078" y="0"/>
            <a:ext cx="3044952" cy="3044952"/>
          </a:xfrm>
          <a:prstGeom prst="rect">
            <a:avLst/>
          </a:prstGeom>
        </p:spPr>
      </p:pic>
      <p:sp>
        <p:nvSpPr>
          <p:cNvPr id="74" name="Rectangle 63">
            <a:extLst>
              <a:ext uri="{FF2B5EF4-FFF2-40B4-BE49-F238E27FC236}">
                <a16:creationId xmlns:a16="http://schemas.microsoft.com/office/drawing/2014/main" id="{0700F014-0E45-4385-977E-14A83E760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43563" y="0"/>
            <a:ext cx="3048437" cy="3044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6" name="Graphic 65">
            <a:extLst>
              <a:ext uri="{FF2B5EF4-FFF2-40B4-BE49-F238E27FC236}">
                <a16:creationId xmlns:a16="http://schemas.microsoft.com/office/drawing/2014/main" id="{E97C87AE-B946-43B1-98EE-2E8873AEC4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7">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47048" y="0"/>
            <a:ext cx="3044952" cy="3044952"/>
          </a:xfrm>
          <a:prstGeom prst="rect">
            <a:avLst/>
          </a:prstGeom>
        </p:spPr>
      </p:pic>
    </p:spTree>
    <p:extLst>
      <p:ext uri="{BB962C8B-B14F-4D97-AF65-F5344CB8AC3E}">
        <p14:creationId xmlns:p14="http://schemas.microsoft.com/office/powerpoint/2010/main" val="4185472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 name="Rectangle 12">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2" name="Rectangle 14">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33" name="Rectangle 16">
            <a:extLst>
              <a:ext uri="{FF2B5EF4-FFF2-40B4-BE49-F238E27FC236}">
                <a16:creationId xmlns:a16="http://schemas.microsoft.com/office/drawing/2014/main" id="{326E4BE8-974E-4111-BA00-3C445D066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34" name="Rectangle 18">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5" name="Rectangle 20">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6C061225-C90A-49FA-9A0E-2150DBB150E6}"/>
              </a:ext>
            </a:extLst>
          </p:cNvPr>
          <p:cNvSpPr>
            <a:spLocks noGrp="1"/>
          </p:cNvSpPr>
          <p:nvPr>
            <p:ph type="title"/>
          </p:nvPr>
        </p:nvSpPr>
        <p:spPr>
          <a:xfrm>
            <a:off x="777240" y="1122362"/>
            <a:ext cx="4294595" cy="5417586"/>
          </a:xfrm>
        </p:spPr>
        <p:txBody>
          <a:bodyPr vert="horz" lIns="91440" tIns="45720" rIns="91440" bIns="45720" rtlCol="0" anchor="b">
            <a:noAutofit/>
          </a:bodyPr>
          <a:lstStyle/>
          <a:p>
            <a:r>
              <a:rPr lang="en-US" sz="3200" dirty="0" err="1"/>
              <a:t>Kalikantzaroi</a:t>
            </a:r>
            <a:r>
              <a:rPr lang="en-US" sz="3200" dirty="0"/>
              <a:t> are supposed to live under the earth, and for a whole year, they try to cut the tree that holds the earth. But every Christmas they go up and get into mischiefs! After the end of holidays, they go again underneath the earth and….Oh! The earth tree, has gone big again…</a:t>
            </a:r>
          </a:p>
        </p:txBody>
      </p:sp>
      <p:sp>
        <p:nvSpPr>
          <p:cNvPr id="36" name="Rectangle 22">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picture containing text&#10;&#10;Description automatically generated">
            <a:extLst>
              <a:ext uri="{FF2B5EF4-FFF2-40B4-BE49-F238E27FC236}">
                <a16:creationId xmlns:a16="http://schemas.microsoft.com/office/drawing/2014/main" id="{178247F3-B3A4-47ED-B371-DC67DBB229FD}"/>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09932" y="222118"/>
            <a:ext cx="5296675" cy="2982965"/>
          </a:xfrm>
          <a:prstGeom prst="rect">
            <a:avLst/>
          </a:prstGeom>
        </p:spPr>
      </p:pic>
      <p:sp>
        <p:nvSpPr>
          <p:cNvPr id="37" name="Rectangle 24">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icture containing text&#10;&#10;Description automatically generated">
            <a:extLst>
              <a:ext uri="{FF2B5EF4-FFF2-40B4-BE49-F238E27FC236}">
                <a16:creationId xmlns:a16="http://schemas.microsoft.com/office/drawing/2014/main" id="{B3B06F90-801C-4A60-ACE7-F20CFB18D218}"/>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5566278" y="3840915"/>
            <a:ext cx="2934559" cy="2605169"/>
          </a:xfrm>
          <a:prstGeom prst="rect">
            <a:avLst/>
          </a:prstGeom>
        </p:spPr>
      </p:pic>
      <p:sp>
        <p:nvSpPr>
          <p:cNvPr id="38" name="Rectangle 26">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Graphic 28">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764354" y="3429000"/>
            <a:ext cx="3429000" cy="3429000"/>
          </a:xfrm>
          <a:prstGeom prst="rect">
            <a:avLst/>
          </a:prstGeom>
        </p:spPr>
      </p:pic>
    </p:spTree>
    <p:extLst>
      <p:ext uri="{BB962C8B-B14F-4D97-AF65-F5344CB8AC3E}">
        <p14:creationId xmlns:p14="http://schemas.microsoft.com/office/powerpoint/2010/main" val="559852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5" name="Rectangle 14">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7" name="Rectangle 16">
            <a:extLst>
              <a:ext uri="{FF2B5EF4-FFF2-40B4-BE49-F238E27FC236}">
                <a16:creationId xmlns:a16="http://schemas.microsoft.com/office/drawing/2014/main" id="{326E4BE8-974E-4111-BA00-3C445D066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9" name="Rectangle 18">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1" name="Rectangle 20">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12176C3F-88A9-4085-AFC6-EDFE4EE0D3DB}"/>
              </a:ext>
            </a:extLst>
          </p:cNvPr>
          <p:cNvSpPr>
            <a:spLocks noGrp="1"/>
          </p:cNvSpPr>
          <p:nvPr>
            <p:ph type="title"/>
          </p:nvPr>
        </p:nvSpPr>
        <p:spPr>
          <a:xfrm>
            <a:off x="726035" y="1877737"/>
            <a:ext cx="4116035" cy="2387600"/>
          </a:xfrm>
        </p:spPr>
        <p:txBody>
          <a:bodyPr vert="horz" lIns="91440" tIns="45720" rIns="91440" bIns="45720" rtlCol="0" anchor="b">
            <a:noAutofit/>
          </a:bodyPr>
          <a:lstStyle/>
          <a:p>
            <a:r>
              <a:rPr lang="en-US" sz="3200" dirty="0"/>
              <a:t>We also celebrate New Year! We eat a cake called: Vasilopita! We cut it in pieces, and someone is lucky enough to win the lucky coin hidden in one piece</a:t>
            </a:r>
            <a:r>
              <a:rPr lang="el-GR" sz="3200" dirty="0"/>
              <a:t>! </a:t>
            </a:r>
            <a:endParaRPr lang="en-US" sz="3200" dirty="0"/>
          </a:p>
        </p:txBody>
      </p:sp>
      <p:sp>
        <p:nvSpPr>
          <p:cNvPr id="23" name="Rectangle 22">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icture containing cake, table, plate, birthday&#10;&#10;Description automatically generated">
            <a:extLst>
              <a:ext uri="{FF2B5EF4-FFF2-40B4-BE49-F238E27FC236}">
                <a16:creationId xmlns:a16="http://schemas.microsoft.com/office/drawing/2014/main" id="{E9F7B375-6B83-4F1A-ACB0-36E5A5F9E34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80614" y="222118"/>
            <a:ext cx="3955312" cy="2982965"/>
          </a:xfrm>
          <a:prstGeom prst="rect">
            <a:avLst/>
          </a:prstGeom>
        </p:spPr>
      </p:pic>
      <p:sp>
        <p:nvSpPr>
          <p:cNvPr id="25" name="Rectangle 24">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coin with a face on it&#10;&#10;Description automatically generated with low confidence">
            <a:extLst>
              <a:ext uri="{FF2B5EF4-FFF2-40B4-BE49-F238E27FC236}">
                <a16:creationId xmlns:a16="http://schemas.microsoft.com/office/drawing/2014/main" id="{65B89E6B-5601-46D4-AC10-7FC759C6D4F7}"/>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566278" y="3701230"/>
            <a:ext cx="2934559" cy="2884538"/>
          </a:xfrm>
          <a:prstGeom prst="rect">
            <a:avLst/>
          </a:prstGeom>
        </p:spPr>
      </p:pic>
      <p:sp>
        <p:nvSpPr>
          <p:cNvPr id="27" name="Rectangle 26">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Graphic 28">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764354" y="3429000"/>
            <a:ext cx="3429000" cy="3429000"/>
          </a:xfrm>
          <a:prstGeom prst="rect">
            <a:avLst/>
          </a:prstGeom>
        </p:spPr>
      </p:pic>
    </p:spTree>
    <p:extLst>
      <p:ext uri="{BB962C8B-B14F-4D97-AF65-F5344CB8AC3E}">
        <p14:creationId xmlns:p14="http://schemas.microsoft.com/office/powerpoint/2010/main" val="180670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4" name="Rectangle 13">
            <a:extLst>
              <a:ext uri="{FF2B5EF4-FFF2-40B4-BE49-F238E27FC236}">
                <a16:creationId xmlns:a16="http://schemas.microsoft.com/office/drawing/2014/main" id="{5DB84597-3185-4C7A-A2CB-6413E167E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6" name="Rectangle 15">
            <a:extLst>
              <a:ext uri="{FF2B5EF4-FFF2-40B4-BE49-F238E27FC236}">
                <a16:creationId xmlns:a16="http://schemas.microsoft.com/office/drawing/2014/main" id="{F518D20D-5F05-49C3-8900-68783F8AC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8" name="Rectangle 17">
            <a:extLst>
              <a:ext uri="{FF2B5EF4-FFF2-40B4-BE49-F238E27FC236}">
                <a16:creationId xmlns:a16="http://schemas.microsoft.com/office/drawing/2014/main" id="{FF50CA5B-2FF8-43D9-B7D8-3BDE1BFD3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0D8CA88D-DCD4-4C44-B17D-8C624C4AA1A7}"/>
              </a:ext>
            </a:extLst>
          </p:cNvPr>
          <p:cNvSpPr>
            <a:spLocks noGrp="1"/>
          </p:cNvSpPr>
          <p:nvPr>
            <p:ph type="title"/>
          </p:nvPr>
        </p:nvSpPr>
        <p:spPr>
          <a:xfrm>
            <a:off x="777240" y="1122363"/>
            <a:ext cx="4347082" cy="2387600"/>
          </a:xfrm>
        </p:spPr>
        <p:txBody>
          <a:bodyPr vert="horz" lIns="91440" tIns="45720" rIns="91440" bIns="45720" rtlCol="0" anchor="b">
            <a:normAutofit/>
          </a:bodyPr>
          <a:lstStyle/>
          <a:p>
            <a:r>
              <a:rPr lang="en-US" sz="2600" dirty="0"/>
              <a:t>We also make lucky charms for new year and exchange</a:t>
            </a:r>
            <a:r>
              <a:rPr lang="el-GR" sz="2600" dirty="0"/>
              <a:t> </a:t>
            </a:r>
            <a:r>
              <a:rPr lang="en-US" sz="2600" dirty="0"/>
              <a:t>them as a gift! Traditionally a fake pomegranate is hanged in charms for a Happy New Year!</a:t>
            </a:r>
          </a:p>
        </p:txBody>
      </p:sp>
      <p:sp>
        <p:nvSpPr>
          <p:cNvPr id="20" name="Rectangle 19">
            <a:extLst>
              <a:ext uri="{FF2B5EF4-FFF2-40B4-BE49-F238E27FC236}">
                <a16:creationId xmlns:a16="http://schemas.microsoft.com/office/drawing/2014/main" id="{421A1E60-9477-4E7A-A6B2-63B329C81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24167" y="476600"/>
            <a:ext cx="5888959" cy="588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03AF37CF-7814-412B-B9A8-28287311867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7611" r="-1" b="7168"/>
          <a:stretch/>
        </p:blipFill>
        <p:spPr>
          <a:xfrm>
            <a:off x="5821119" y="476601"/>
            <a:ext cx="5888959" cy="5906346"/>
          </a:xfrm>
          <a:prstGeom prst="rect">
            <a:avLst/>
          </a:prstGeom>
        </p:spPr>
      </p:pic>
    </p:spTree>
    <p:extLst>
      <p:ext uri="{BB962C8B-B14F-4D97-AF65-F5344CB8AC3E}">
        <p14:creationId xmlns:p14="http://schemas.microsoft.com/office/powerpoint/2010/main" val="800485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4" name="Rectangle 13">
            <a:extLst>
              <a:ext uri="{FF2B5EF4-FFF2-40B4-BE49-F238E27FC236}">
                <a16:creationId xmlns:a16="http://schemas.microsoft.com/office/drawing/2014/main" id="{5DB84597-3185-4C7A-A2CB-6413E167E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6" name="Rectangle 15">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8" name="Rectangle 17">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136BCA37-71CB-4F59-8D98-C486F913F022}"/>
              </a:ext>
            </a:extLst>
          </p:cNvPr>
          <p:cNvSpPr>
            <a:spLocks noGrp="1"/>
          </p:cNvSpPr>
          <p:nvPr>
            <p:ph type="title"/>
          </p:nvPr>
        </p:nvSpPr>
        <p:spPr>
          <a:xfrm>
            <a:off x="604851" y="2126216"/>
            <a:ext cx="4116035" cy="2387600"/>
          </a:xfrm>
        </p:spPr>
        <p:txBody>
          <a:bodyPr vert="horz" lIns="91440" tIns="45720" rIns="91440" bIns="45720" rtlCol="0" anchor="b">
            <a:noAutofit/>
          </a:bodyPr>
          <a:lstStyle/>
          <a:p>
            <a:r>
              <a:rPr lang="en-US" sz="3600" dirty="0"/>
              <a:t>In Christmas Eve, and in New Year’s Eve, little children go out and sing </a:t>
            </a:r>
            <a:r>
              <a:rPr lang="en-US" sz="3600" dirty="0" err="1"/>
              <a:t>carrols</a:t>
            </a:r>
            <a:r>
              <a:rPr lang="en-US" sz="3600" dirty="0"/>
              <a:t>! People treat them with delights or give them money</a:t>
            </a:r>
            <a:r>
              <a:rPr lang="el-GR" sz="3600" dirty="0"/>
              <a:t>!</a:t>
            </a:r>
            <a:endParaRPr lang="en-US" sz="3600" dirty="0"/>
          </a:p>
        </p:txBody>
      </p:sp>
      <p:sp>
        <p:nvSpPr>
          <p:cNvPr id="20" name="Rectangle 19">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roup of people in a room&#10;&#10;Description automatically generated with low confidence">
            <a:extLst>
              <a:ext uri="{FF2B5EF4-FFF2-40B4-BE49-F238E27FC236}">
                <a16:creationId xmlns:a16="http://schemas.microsoft.com/office/drawing/2014/main" id="{D3619D30-ECAE-4802-B3FD-E2E021547B0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0018" b="17373"/>
          <a:stretch/>
        </p:blipFill>
        <p:spPr>
          <a:xfrm>
            <a:off x="5327444" y="10"/>
            <a:ext cx="6859801" cy="3427190"/>
          </a:xfrm>
          <a:prstGeom prst="rect">
            <a:avLst/>
          </a:prstGeom>
        </p:spPr>
      </p:pic>
      <p:sp>
        <p:nvSpPr>
          <p:cNvPr id="22" name="Rectangle 21">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Graphic 25">
            <a:extLst>
              <a:ext uri="{FF2B5EF4-FFF2-40B4-BE49-F238E27FC236}">
                <a16:creationId xmlns:a16="http://schemas.microsoft.com/office/drawing/2014/main" id="{02430862-1B4A-470B-8AD3-780215B67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7754" y="3429000"/>
            <a:ext cx="3429000" cy="3429000"/>
          </a:xfrm>
          <a:prstGeom prst="rect">
            <a:avLst/>
          </a:prstGeom>
        </p:spPr>
      </p:pic>
      <p:pic>
        <p:nvPicPr>
          <p:cNvPr id="40" name="Graphic 27">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48260" y="3429000"/>
            <a:ext cx="3429000" cy="3429000"/>
          </a:xfrm>
          <a:prstGeom prst="rect">
            <a:avLst/>
          </a:prstGeom>
        </p:spPr>
      </p:pic>
    </p:spTree>
    <p:extLst>
      <p:ext uri="{BB962C8B-B14F-4D97-AF65-F5344CB8AC3E}">
        <p14:creationId xmlns:p14="http://schemas.microsoft.com/office/powerpoint/2010/main" val="4188925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7"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29" name="Rectangle 13">
            <a:extLst>
              <a:ext uri="{FF2B5EF4-FFF2-40B4-BE49-F238E27FC236}">
                <a16:creationId xmlns:a16="http://schemas.microsoft.com/office/drawing/2014/main" id="{3CE74505-85B7-4C6D-8066-30E306CB8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30" name="Rectangle 15">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1" name="Rectangle 17">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AA86E5FB-3046-42C8-8266-724283976441}"/>
              </a:ext>
            </a:extLst>
          </p:cNvPr>
          <p:cNvSpPr>
            <a:spLocks noGrp="1"/>
          </p:cNvSpPr>
          <p:nvPr>
            <p:ph type="title"/>
          </p:nvPr>
        </p:nvSpPr>
        <p:spPr>
          <a:xfrm>
            <a:off x="737483" y="3189702"/>
            <a:ext cx="4116035" cy="2387600"/>
          </a:xfrm>
        </p:spPr>
        <p:txBody>
          <a:bodyPr vert="horz" lIns="91440" tIns="45720" rIns="91440" bIns="45720" rtlCol="0" anchor="b">
            <a:noAutofit/>
          </a:bodyPr>
          <a:lstStyle/>
          <a:p>
            <a:r>
              <a:rPr lang="en-US" sz="3600" dirty="0"/>
              <a:t>At 6</a:t>
            </a:r>
            <a:r>
              <a:rPr lang="en-US" sz="3600" baseline="30000" dirty="0"/>
              <a:t>th</a:t>
            </a:r>
            <a:r>
              <a:rPr lang="en-US" sz="3600" dirty="0"/>
              <a:t> of January, we celebrate the Baptism of Jesus. It’s an important celebration for Orthodox. We go to church and take some Holy Water. In Greece we call it: </a:t>
            </a:r>
            <a:r>
              <a:rPr lang="en-US" sz="3600" dirty="0" err="1"/>
              <a:t>Agiasmos</a:t>
            </a:r>
            <a:endParaRPr lang="en-US" sz="3600" dirty="0"/>
          </a:p>
        </p:txBody>
      </p:sp>
      <p:sp>
        <p:nvSpPr>
          <p:cNvPr id="32" name="Rectangle 19">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icture containing text, colorful, window&#10;&#10;Description automatically generated">
            <a:extLst>
              <a:ext uri="{FF2B5EF4-FFF2-40B4-BE49-F238E27FC236}">
                <a16:creationId xmlns:a16="http://schemas.microsoft.com/office/drawing/2014/main" id="{467A2BA6-E962-4174-A0B2-B41D853E36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86095" y="288899"/>
            <a:ext cx="5173114" cy="3103868"/>
          </a:xfrm>
          <a:prstGeom prst="rect">
            <a:avLst/>
          </a:prstGeom>
        </p:spPr>
      </p:pic>
      <p:sp>
        <p:nvSpPr>
          <p:cNvPr id="33" name="Rectangle 21">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3">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Graphic 25">
            <a:extLst>
              <a:ext uri="{FF2B5EF4-FFF2-40B4-BE49-F238E27FC236}">
                <a16:creationId xmlns:a16="http://schemas.microsoft.com/office/drawing/2014/main" id="{02430862-1B4A-470B-8AD3-780215B67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7754" y="3429000"/>
            <a:ext cx="3429000" cy="3429000"/>
          </a:xfrm>
          <a:prstGeom prst="rect">
            <a:avLst/>
          </a:prstGeom>
        </p:spPr>
      </p:pic>
      <p:pic>
        <p:nvPicPr>
          <p:cNvPr id="28" name="Graphic 27">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48260" y="3429000"/>
            <a:ext cx="3429000" cy="3429000"/>
          </a:xfrm>
          <a:prstGeom prst="rect">
            <a:avLst/>
          </a:prstGeom>
        </p:spPr>
      </p:pic>
    </p:spTree>
    <p:extLst>
      <p:ext uri="{BB962C8B-B14F-4D97-AF65-F5344CB8AC3E}">
        <p14:creationId xmlns:p14="http://schemas.microsoft.com/office/powerpoint/2010/main" val="1092535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4" name="Rectangle 13">
            <a:extLst>
              <a:ext uri="{FF2B5EF4-FFF2-40B4-BE49-F238E27FC236}">
                <a16:creationId xmlns:a16="http://schemas.microsoft.com/office/drawing/2014/main" id="{5DB84597-3185-4C7A-A2CB-6413E167E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6" name="Rectangle 15">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8" name="Rectangle 17">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1215C0E9-8E35-409A-8E39-37316BBFB4F5}"/>
              </a:ext>
            </a:extLst>
          </p:cNvPr>
          <p:cNvSpPr>
            <a:spLocks noGrp="1"/>
          </p:cNvSpPr>
          <p:nvPr>
            <p:ph type="title"/>
          </p:nvPr>
        </p:nvSpPr>
        <p:spPr>
          <a:xfrm>
            <a:off x="777240" y="1122363"/>
            <a:ext cx="4116035" cy="2387600"/>
          </a:xfrm>
        </p:spPr>
        <p:txBody>
          <a:bodyPr vert="horz" lIns="91440" tIns="45720" rIns="91440" bIns="45720" rtlCol="0" anchor="b">
            <a:normAutofit/>
          </a:bodyPr>
          <a:lstStyle/>
          <a:p>
            <a:r>
              <a:rPr lang="en-US" sz="3000" dirty="0"/>
              <a:t>Christmas is the best time of the year! Schools are closed, and we spend time with friends and family!</a:t>
            </a:r>
          </a:p>
        </p:txBody>
      </p:sp>
      <p:sp>
        <p:nvSpPr>
          <p:cNvPr id="20" name="Rectangle 19">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3FC28EFD-D077-47D5-89F5-58FC0B146F6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783" r="-1" b="21275"/>
          <a:stretch/>
        </p:blipFill>
        <p:spPr>
          <a:xfrm>
            <a:off x="5327444" y="10"/>
            <a:ext cx="6859801" cy="3427190"/>
          </a:xfrm>
          <a:prstGeom prst="rect">
            <a:avLst/>
          </a:prstGeom>
        </p:spPr>
      </p:pic>
      <p:sp>
        <p:nvSpPr>
          <p:cNvPr id="22" name="Rectangle 21">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Graphic 25">
            <a:extLst>
              <a:ext uri="{FF2B5EF4-FFF2-40B4-BE49-F238E27FC236}">
                <a16:creationId xmlns:a16="http://schemas.microsoft.com/office/drawing/2014/main" id="{02430862-1B4A-470B-8AD3-780215B67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7754" y="3429000"/>
            <a:ext cx="3429000" cy="3429000"/>
          </a:xfrm>
          <a:prstGeom prst="rect">
            <a:avLst/>
          </a:prstGeom>
        </p:spPr>
      </p:pic>
      <p:pic>
        <p:nvPicPr>
          <p:cNvPr id="28" name="Graphic 27">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48260" y="3429000"/>
            <a:ext cx="3429000" cy="3429000"/>
          </a:xfrm>
          <a:prstGeom prst="rect">
            <a:avLst/>
          </a:prstGeom>
        </p:spPr>
      </p:pic>
    </p:spTree>
    <p:extLst>
      <p:ext uri="{BB962C8B-B14F-4D97-AF65-F5344CB8AC3E}">
        <p14:creationId xmlns:p14="http://schemas.microsoft.com/office/powerpoint/2010/main" val="740230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F3B3C-0BF6-4BFB-A9AA-2F3135C2EB25}"/>
              </a:ext>
            </a:extLst>
          </p:cNvPr>
          <p:cNvSpPr>
            <a:spLocks noGrp="1"/>
          </p:cNvSpPr>
          <p:nvPr>
            <p:ph type="title"/>
          </p:nvPr>
        </p:nvSpPr>
        <p:spPr>
          <a:xfrm>
            <a:off x="2021580" y="2684119"/>
            <a:ext cx="6962164" cy="1325563"/>
          </a:xfrm>
        </p:spPr>
        <p:txBody>
          <a:bodyPr>
            <a:normAutofit fontScale="90000"/>
          </a:bodyPr>
          <a:lstStyle/>
          <a:p>
            <a:r>
              <a:rPr lang="en-US" dirty="0"/>
              <a:t>Thank you! </a:t>
            </a:r>
            <a:br>
              <a:rPr lang="en-US" dirty="0"/>
            </a:br>
            <a:br>
              <a:rPr lang="en-US" dirty="0"/>
            </a:br>
            <a:r>
              <a:rPr lang="en-US" dirty="0"/>
              <a:t>Warm wishes to all of you, from all of us!</a:t>
            </a:r>
          </a:p>
        </p:txBody>
      </p:sp>
    </p:spTree>
    <p:extLst>
      <p:ext uri="{BB962C8B-B14F-4D97-AF65-F5344CB8AC3E}">
        <p14:creationId xmlns:p14="http://schemas.microsoft.com/office/powerpoint/2010/main" val="2953862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7" name="Rectangle 36">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39" name="Rectangle 38">
            <a:extLst>
              <a:ext uri="{FF2B5EF4-FFF2-40B4-BE49-F238E27FC236}">
                <a16:creationId xmlns:a16="http://schemas.microsoft.com/office/drawing/2014/main" id="{5DB84597-3185-4C7A-A2CB-6413E167E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41" name="Rectangle 40">
            <a:extLst>
              <a:ext uri="{FF2B5EF4-FFF2-40B4-BE49-F238E27FC236}">
                <a16:creationId xmlns:a16="http://schemas.microsoft.com/office/drawing/2014/main" id="{F518D20D-5F05-49C3-8900-68783F8AC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43" name="Rectangle 42">
            <a:extLst>
              <a:ext uri="{FF2B5EF4-FFF2-40B4-BE49-F238E27FC236}">
                <a16:creationId xmlns:a16="http://schemas.microsoft.com/office/drawing/2014/main" id="{FF50CA5B-2FF8-43D9-B7D8-3BDE1BFD3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B5076616-4C20-4E39-8005-BC46D9832AB1}"/>
              </a:ext>
            </a:extLst>
          </p:cNvPr>
          <p:cNvSpPr>
            <a:spLocks noGrp="1"/>
          </p:cNvSpPr>
          <p:nvPr>
            <p:ph type="title"/>
          </p:nvPr>
        </p:nvSpPr>
        <p:spPr>
          <a:xfrm>
            <a:off x="777240" y="1122363"/>
            <a:ext cx="4347082" cy="2387600"/>
          </a:xfrm>
        </p:spPr>
        <p:txBody>
          <a:bodyPr vert="horz" lIns="91440" tIns="45720" rIns="91440" bIns="45720" rtlCol="0" anchor="b">
            <a:normAutofit/>
          </a:bodyPr>
          <a:lstStyle/>
          <a:p>
            <a:r>
              <a:rPr lang="en-US" sz="3000" dirty="0"/>
              <a:t>In Greece we decorate a Christmas Tree in our house. Under the tree Santa Claus leaves us our presents..</a:t>
            </a:r>
          </a:p>
        </p:txBody>
      </p:sp>
      <p:sp>
        <p:nvSpPr>
          <p:cNvPr id="45" name="Rectangle 44">
            <a:extLst>
              <a:ext uri="{FF2B5EF4-FFF2-40B4-BE49-F238E27FC236}">
                <a16:creationId xmlns:a16="http://schemas.microsoft.com/office/drawing/2014/main" id="{421A1E60-9477-4E7A-A6B2-63B329C81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24167" y="476600"/>
            <a:ext cx="5888959" cy="588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hristmas tree with presents around it&#10;&#10;Description automatically generated with medium confidence">
            <a:extLst>
              <a:ext uri="{FF2B5EF4-FFF2-40B4-BE49-F238E27FC236}">
                <a16:creationId xmlns:a16="http://schemas.microsoft.com/office/drawing/2014/main" id="{5A18158D-23D0-4DA3-96DD-F713AED4335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23331" r="-1" b="1447"/>
          <a:stretch/>
        </p:blipFill>
        <p:spPr>
          <a:xfrm>
            <a:off x="5821119" y="476601"/>
            <a:ext cx="5888959" cy="5906346"/>
          </a:xfrm>
          <a:prstGeom prst="rect">
            <a:avLst/>
          </a:prstGeom>
        </p:spPr>
      </p:pic>
    </p:spTree>
    <p:extLst>
      <p:ext uri="{BB962C8B-B14F-4D97-AF65-F5344CB8AC3E}">
        <p14:creationId xmlns:p14="http://schemas.microsoft.com/office/powerpoint/2010/main" val="2871905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4" name="Rectangle 13">
            <a:extLst>
              <a:ext uri="{FF2B5EF4-FFF2-40B4-BE49-F238E27FC236}">
                <a16:creationId xmlns:a16="http://schemas.microsoft.com/office/drawing/2014/main" id="{3CE74505-85B7-4C6D-8066-30E306CB8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6" name="Rectangle 15">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8" name="Rectangle 17">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26690B7D-F8BE-45AB-9ED2-C2117B0D9886}"/>
              </a:ext>
            </a:extLst>
          </p:cNvPr>
          <p:cNvSpPr>
            <a:spLocks noGrp="1"/>
          </p:cNvSpPr>
          <p:nvPr>
            <p:ph type="title"/>
          </p:nvPr>
        </p:nvSpPr>
        <p:spPr>
          <a:xfrm>
            <a:off x="805963" y="2881589"/>
            <a:ext cx="4116035" cy="2387600"/>
          </a:xfrm>
        </p:spPr>
        <p:txBody>
          <a:bodyPr vert="horz" lIns="91440" tIns="45720" rIns="91440" bIns="45720" rtlCol="0" anchor="b">
            <a:noAutofit/>
          </a:bodyPr>
          <a:lstStyle/>
          <a:p>
            <a:r>
              <a:rPr lang="en-US" sz="2800" dirty="0"/>
              <a:t>In previous years, people decorated a little ship, instead of a tree.  This happened, because many men worked as mariners, and their families missed them..</a:t>
            </a:r>
            <a:br>
              <a:rPr lang="en-US" sz="2800" dirty="0"/>
            </a:br>
            <a:br>
              <a:rPr lang="en-US" sz="2800" dirty="0"/>
            </a:br>
            <a:r>
              <a:rPr lang="en-US" sz="2800" dirty="0"/>
              <a:t>Nowadays, usually in islands of Greece, people still decorate little ships!</a:t>
            </a:r>
          </a:p>
        </p:txBody>
      </p:sp>
      <p:sp>
        <p:nvSpPr>
          <p:cNvPr id="20" name="Rectangle 19">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model of a ship&#10;&#10;Description automatically generated with low confidence">
            <a:extLst>
              <a:ext uri="{FF2B5EF4-FFF2-40B4-BE49-F238E27FC236}">
                <a16:creationId xmlns:a16="http://schemas.microsoft.com/office/drawing/2014/main" id="{38F737BB-5BA8-43B5-975A-8397CF858F0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67427" y="288899"/>
            <a:ext cx="4363789" cy="3283434"/>
          </a:xfrm>
          <a:prstGeom prst="rect">
            <a:avLst/>
          </a:prstGeom>
        </p:spPr>
      </p:pic>
      <p:sp>
        <p:nvSpPr>
          <p:cNvPr id="22" name="Rectangle 21">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Graphic 25">
            <a:extLst>
              <a:ext uri="{FF2B5EF4-FFF2-40B4-BE49-F238E27FC236}">
                <a16:creationId xmlns:a16="http://schemas.microsoft.com/office/drawing/2014/main" id="{02430862-1B4A-470B-8AD3-780215B67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7754" y="3429000"/>
            <a:ext cx="3429000" cy="3429000"/>
          </a:xfrm>
          <a:prstGeom prst="rect">
            <a:avLst/>
          </a:prstGeom>
        </p:spPr>
      </p:pic>
      <p:pic>
        <p:nvPicPr>
          <p:cNvPr id="28" name="Graphic 27">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48260" y="3429000"/>
            <a:ext cx="3429000" cy="3429000"/>
          </a:xfrm>
          <a:prstGeom prst="rect">
            <a:avLst/>
          </a:prstGeom>
        </p:spPr>
      </p:pic>
    </p:spTree>
    <p:extLst>
      <p:ext uri="{BB962C8B-B14F-4D97-AF65-F5344CB8AC3E}">
        <p14:creationId xmlns:p14="http://schemas.microsoft.com/office/powerpoint/2010/main" val="149622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6" name="Rectangle 15">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8" name="Rectangle 17">
            <a:extLst>
              <a:ext uri="{FF2B5EF4-FFF2-40B4-BE49-F238E27FC236}">
                <a16:creationId xmlns:a16="http://schemas.microsoft.com/office/drawing/2014/main" id="{5DB84597-3185-4C7A-A2CB-6413E167E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20" name="Rectangle 19">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2" name="Rectangle 21">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E00899CD-54E5-4975-BABF-A6925E920600}"/>
              </a:ext>
            </a:extLst>
          </p:cNvPr>
          <p:cNvSpPr>
            <a:spLocks noGrp="1"/>
          </p:cNvSpPr>
          <p:nvPr>
            <p:ph type="title"/>
          </p:nvPr>
        </p:nvSpPr>
        <p:spPr>
          <a:xfrm>
            <a:off x="777240" y="1122363"/>
            <a:ext cx="4116035" cy="2387600"/>
          </a:xfrm>
        </p:spPr>
        <p:txBody>
          <a:bodyPr vert="horz" lIns="91440" tIns="45720" rIns="91440" bIns="45720" rtlCol="0" anchor="b">
            <a:normAutofit/>
          </a:bodyPr>
          <a:lstStyle/>
          <a:p>
            <a:r>
              <a:rPr lang="en-US" sz="3000"/>
              <a:t>We celebrate the Birth of baby Jesus. Under the Chrismas Tree, we also put a nativity scene</a:t>
            </a:r>
          </a:p>
        </p:txBody>
      </p:sp>
      <p:sp>
        <p:nvSpPr>
          <p:cNvPr id="24" name="Rectangle 23">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descr="A picture containing text&#10;&#10;Description automatically generated">
            <a:extLst>
              <a:ext uri="{FF2B5EF4-FFF2-40B4-BE49-F238E27FC236}">
                <a16:creationId xmlns:a16="http://schemas.microsoft.com/office/drawing/2014/main" id="{59D00BF2-1624-49C5-BA93-FF20104279BB}"/>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966" b="11044"/>
          <a:stretch/>
        </p:blipFill>
        <p:spPr>
          <a:xfrm>
            <a:off x="5327444" y="10"/>
            <a:ext cx="6859801" cy="3427190"/>
          </a:xfrm>
          <a:prstGeom prst="rect">
            <a:avLst/>
          </a:prstGeom>
        </p:spPr>
      </p:pic>
      <p:sp>
        <p:nvSpPr>
          <p:cNvPr id="26" name="Rectangle 25">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Graphic 29">
            <a:extLst>
              <a:ext uri="{FF2B5EF4-FFF2-40B4-BE49-F238E27FC236}">
                <a16:creationId xmlns:a16="http://schemas.microsoft.com/office/drawing/2014/main" id="{02430862-1B4A-470B-8AD3-780215B67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7754" y="3429000"/>
            <a:ext cx="3429000" cy="3429000"/>
          </a:xfrm>
          <a:prstGeom prst="rect">
            <a:avLst/>
          </a:prstGeom>
        </p:spPr>
      </p:pic>
      <p:pic>
        <p:nvPicPr>
          <p:cNvPr id="32" name="Graphic 31">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48260" y="3429000"/>
            <a:ext cx="3429000" cy="3429000"/>
          </a:xfrm>
          <a:prstGeom prst="rect">
            <a:avLst/>
          </a:prstGeom>
        </p:spPr>
      </p:pic>
    </p:spTree>
    <p:extLst>
      <p:ext uri="{BB962C8B-B14F-4D97-AF65-F5344CB8AC3E}">
        <p14:creationId xmlns:p14="http://schemas.microsoft.com/office/powerpoint/2010/main" val="1324525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5" name="Rectangle 14">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7" name="Rectangle 16">
            <a:extLst>
              <a:ext uri="{FF2B5EF4-FFF2-40B4-BE49-F238E27FC236}">
                <a16:creationId xmlns:a16="http://schemas.microsoft.com/office/drawing/2014/main" id="{A05B71C2-75E8-4CBE-AAF9-CBE78FEC57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9" name="Rectangle 18">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1" name="Rectangle 20">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DFE7B63F-3366-4B07-A8C6-22FF7072C4E7}"/>
              </a:ext>
            </a:extLst>
          </p:cNvPr>
          <p:cNvSpPr>
            <a:spLocks noGrp="1"/>
          </p:cNvSpPr>
          <p:nvPr>
            <p:ph type="title"/>
          </p:nvPr>
        </p:nvSpPr>
        <p:spPr>
          <a:xfrm>
            <a:off x="777240" y="1122363"/>
            <a:ext cx="4116035" cy="2387600"/>
          </a:xfrm>
        </p:spPr>
        <p:txBody>
          <a:bodyPr vert="horz" lIns="91440" tIns="45720" rIns="91440" bIns="45720" rtlCol="0" anchor="b">
            <a:normAutofit/>
          </a:bodyPr>
          <a:lstStyle/>
          <a:p>
            <a:r>
              <a:rPr lang="en-US" sz="3000"/>
              <a:t>Under the Christmas Tree, we also put milk and cookies for Santa Claus and fresh carrots for Rudolf</a:t>
            </a:r>
          </a:p>
        </p:txBody>
      </p:sp>
      <p:sp>
        <p:nvSpPr>
          <p:cNvPr id="23" name="Rectangle 22">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picture containing indoor&#10;&#10;Description automatically generated">
            <a:extLst>
              <a:ext uri="{FF2B5EF4-FFF2-40B4-BE49-F238E27FC236}">
                <a16:creationId xmlns:a16="http://schemas.microsoft.com/office/drawing/2014/main" id="{0C8D03CF-8970-47EB-B9F4-567355F485E9}"/>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t="10741" b="256"/>
          <a:stretch/>
        </p:blipFill>
        <p:spPr>
          <a:xfrm>
            <a:off x="5327444" y="10"/>
            <a:ext cx="6859801" cy="3427190"/>
          </a:xfrm>
          <a:prstGeom prst="rect">
            <a:avLst/>
          </a:prstGeom>
        </p:spPr>
      </p:pic>
      <p:sp>
        <p:nvSpPr>
          <p:cNvPr id="25" name="Rectangle 24">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Graphic 28">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48260" y="3429000"/>
            <a:ext cx="3429000" cy="3429000"/>
          </a:xfrm>
          <a:prstGeom prst="rect">
            <a:avLst/>
          </a:prstGeom>
        </p:spPr>
      </p:pic>
      <p:pic>
        <p:nvPicPr>
          <p:cNvPr id="6" name="Content Placeholder 5" descr="A pile of carrots&#10;&#10;Description automatically generated with medium confidence">
            <a:extLst>
              <a:ext uri="{FF2B5EF4-FFF2-40B4-BE49-F238E27FC236}">
                <a16:creationId xmlns:a16="http://schemas.microsoft.com/office/drawing/2014/main" id="{C2853C38-746B-424F-B5A2-DBBD06BAEB76}"/>
              </a:ext>
            </a:extLst>
          </p:cNvPr>
          <p:cNvPicPr>
            <a:picLocks noGrp="1" noChangeAspect="1"/>
          </p:cNvPicPr>
          <p:nvPr>
            <p:ph sz="half" idx="1"/>
          </p:nvPr>
        </p:nvPicPr>
        <p:blipFill rotWithShape="1">
          <a:blip r:embed="rId5">
            <a:extLst>
              <a:ext uri="{28A0092B-C50C-407E-A947-70E740481C1C}">
                <a14:useLocalDpi xmlns:a14="http://schemas.microsoft.com/office/drawing/2010/main" val="0"/>
              </a:ext>
            </a:extLst>
          </a:blip>
          <a:srcRect l="11502" r="13259"/>
          <a:stretch/>
        </p:blipFill>
        <p:spPr>
          <a:xfrm>
            <a:off x="9110652" y="3686205"/>
            <a:ext cx="2743200" cy="2743200"/>
          </a:xfrm>
          <a:custGeom>
            <a:avLst/>
            <a:gdLst/>
            <a:ahLst/>
            <a:cxnLst/>
            <a:rect l="l" t="t" r="r" b="b"/>
            <a:pathLst>
              <a:path w="3375124" h="3375124">
                <a:moveTo>
                  <a:pt x="1687562" y="0"/>
                </a:moveTo>
                <a:cubicBezTo>
                  <a:pt x="2619577" y="0"/>
                  <a:pt x="3375124" y="755547"/>
                  <a:pt x="3375124" y="1687562"/>
                </a:cubicBezTo>
                <a:cubicBezTo>
                  <a:pt x="3375124" y="2619577"/>
                  <a:pt x="2619577" y="3375124"/>
                  <a:pt x="1687562" y="3375124"/>
                </a:cubicBezTo>
                <a:cubicBezTo>
                  <a:pt x="755547" y="3375124"/>
                  <a:pt x="0" y="2619577"/>
                  <a:pt x="0" y="1687562"/>
                </a:cubicBezTo>
                <a:cubicBezTo>
                  <a:pt x="0" y="755547"/>
                  <a:pt x="755547" y="0"/>
                  <a:pt x="1687562" y="0"/>
                </a:cubicBezTo>
                <a:close/>
              </a:path>
            </a:pathLst>
          </a:custGeom>
        </p:spPr>
      </p:pic>
    </p:spTree>
    <p:extLst>
      <p:ext uri="{BB962C8B-B14F-4D97-AF65-F5344CB8AC3E}">
        <p14:creationId xmlns:p14="http://schemas.microsoft.com/office/powerpoint/2010/main" val="324911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2"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3"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24" name="Rectangle 13">
            <a:extLst>
              <a:ext uri="{FF2B5EF4-FFF2-40B4-BE49-F238E27FC236}">
                <a16:creationId xmlns:a16="http://schemas.microsoft.com/office/drawing/2014/main" id="{3CE74505-85B7-4C6D-8066-30E306CB8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25" name="Rectangle 15">
            <a:extLst>
              <a:ext uri="{FF2B5EF4-FFF2-40B4-BE49-F238E27FC236}">
                <a16:creationId xmlns:a16="http://schemas.microsoft.com/office/drawing/2014/main" id="{F518D20D-5F05-49C3-8900-68783F8AC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6" name="Rectangle 17">
            <a:extLst>
              <a:ext uri="{FF2B5EF4-FFF2-40B4-BE49-F238E27FC236}">
                <a16:creationId xmlns:a16="http://schemas.microsoft.com/office/drawing/2014/main" id="{FF50CA5B-2FF8-43D9-B7D8-3BDE1BFD3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6FB2A833-3254-4467-9E9F-75124E208B61}"/>
              </a:ext>
            </a:extLst>
          </p:cNvPr>
          <p:cNvSpPr>
            <a:spLocks noGrp="1"/>
          </p:cNvSpPr>
          <p:nvPr>
            <p:ph type="title"/>
          </p:nvPr>
        </p:nvSpPr>
        <p:spPr>
          <a:xfrm>
            <a:off x="777240" y="1122363"/>
            <a:ext cx="4347082" cy="2387600"/>
          </a:xfrm>
        </p:spPr>
        <p:txBody>
          <a:bodyPr vert="horz" lIns="91440" tIns="45720" rIns="91440" bIns="45720" rtlCol="0" anchor="b">
            <a:normAutofit/>
          </a:bodyPr>
          <a:lstStyle/>
          <a:p>
            <a:r>
              <a:rPr lang="en-US" sz="3400"/>
              <a:t>Santa Claus knows what present we want, because we have sent him a letter</a:t>
            </a:r>
          </a:p>
        </p:txBody>
      </p:sp>
      <p:sp>
        <p:nvSpPr>
          <p:cNvPr id="27" name="Rectangle 19">
            <a:extLst>
              <a:ext uri="{FF2B5EF4-FFF2-40B4-BE49-F238E27FC236}">
                <a16:creationId xmlns:a16="http://schemas.microsoft.com/office/drawing/2014/main" id="{421A1E60-9477-4E7A-A6B2-63B329C81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24167" y="476600"/>
            <a:ext cx="5888959" cy="588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Text&#10;&#10;Description automatically generated">
            <a:extLst>
              <a:ext uri="{FF2B5EF4-FFF2-40B4-BE49-F238E27FC236}">
                <a16:creationId xmlns:a16="http://schemas.microsoft.com/office/drawing/2014/main" id="{4F455AC4-AEB1-42A4-85C5-C40559D4BCF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81811" y="476601"/>
            <a:ext cx="4567574" cy="5906346"/>
          </a:xfrm>
          <a:prstGeom prst="rect">
            <a:avLst/>
          </a:prstGeom>
        </p:spPr>
      </p:pic>
    </p:spTree>
    <p:extLst>
      <p:ext uri="{BB962C8B-B14F-4D97-AF65-F5344CB8AC3E}">
        <p14:creationId xmlns:p14="http://schemas.microsoft.com/office/powerpoint/2010/main" val="1193196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5" name="Rectangle 14">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7" name="Rectangle 16">
            <a:extLst>
              <a:ext uri="{FF2B5EF4-FFF2-40B4-BE49-F238E27FC236}">
                <a16:creationId xmlns:a16="http://schemas.microsoft.com/office/drawing/2014/main" id="{326E4BE8-974E-4111-BA00-3C445D066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9" name="Rectangle 18">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1" name="Rectangle 20">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84E83D0F-1144-4F9B-B062-32EAB0FC8659}"/>
              </a:ext>
            </a:extLst>
          </p:cNvPr>
          <p:cNvSpPr>
            <a:spLocks noGrp="1"/>
          </p:cNvSpPr>
          <p:nvPr>
            <p:ph type="title"/>
          </p:nvPr>
        </p:nvSpPr>
        <p:spPr>
          <a:xfrm>
            <a:off x="777240" y="1122363"/>
            <a:ext cx="4116035" cy="2387600"/>
          </a:xfrm>
        </p:spPr>
        <p:txBody>
          <a:bodyPr vert="horz" lIns="91440" tIns="45720" rIns="91440" bIns="45720" rtlCol="0" anchor="b">
            <a:normAutofit/>
          </a:bodyPr>
          <a:lstStyle/>
          <a:p>
            <a:r>
              <a:rPr lang="en-US" sz="3000"/>
              <a:t>In Christmas we also bake some of our traditional delights! They are called: Kourabiedes and Melomakarona!</a:t>
            </a:r>
          </a:p>
        </p:txBody>
      </p:sp>
      <p:sp>
        <p:nvSpPr>
          <p:cNvPr id="23" name="Rectangle 22">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Kourabiedes">
            <a:extLst>
              <a:ext uri="{FF2B5EF4-FFF2-40B4-BE49-F238E27FC236}">
                <a16:creationId xmlns:a16="http://schemas.microsoft.com/office/drawing/2014/main" id="{750B94EE-3E3E-4066-B692-0A4002DFFE4E}"/>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272466" y="222118"/>
            <a:ext cx="4971608" cy="2982965"/>
          </a:xfrm>
          <a:prstGeom prst="rect">
            <a:avLst/>
          </a:prstGeom>
        </p:spPr>
      </p:pic>
      <p:sp>
        <p:nvSpPr>
          <p:cNvPr id="25" name="Rectangle 24">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plate of food&#10;&#10;Description automatically generated with low confidence">
            <a:extLst>
              <a:ext uri="{FF2B5EF4-FFF2-40B4-BE49-F238E27FC236}">
                <a16:creationId xmlns:a16="http://schemas.microsoft.com/office/drawing/2014/main" id="{BDB2152F-94C9-4CC8-97F7-A4CE56F9C25A}"/>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566278" y="3997992"/>
            <a:ext cx="2934559" cy="2291015"/>
          </a:xfrm>
          <a:prstGeom prst="rect">
            <a:avLst/>
          </a:prstGeom>
        </p:spPr>
      </p:pic>
      <p:sp>
        <p:nvSpPr>
          <p:cNvPr id="27" name="Rectangle 26">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Graphic 28">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764354" y="3429000"/>
            <a:ext cx="3429000" cy="3429000"/>
          </a:xfrm>
          <a:prstGeom prst="rect">
            <a:avLst/>
          </a:prstGeom>
        </p:spPr>
      </p:pic>
    </p:spTree>
    <p:extLst>
      <p:ext uri="{BB962C8B-B14F-4D97-AF65-F5344CB8AC3E}">
        <p14:creationId xmlns:p14="http://schemas.microsoft.com/office/powerpoint/2010/main" val="2608562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2"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4" name="Rectangle 13">
            <a:extLst>
              <a:ext uri="{FF2B5EF4-FFF2-40B4-BE49-F238E27FC236}">
                <a16:creationId xmlns:a16="http://schemas.microsoft.com/office/drawing/2014/main" id="{3CE74505-85B7-4C6D-8066-30E306CB8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16" name="Rectangle 15">
            <a:extLst>
              <a:ext uri="{FF2B5EF4-FFF2-40B4-BE49-F238E27FC236}">
                <a16:creationId xmlns:a16="http://schemas.microsoft.com/office/drawing/2014/main" id="{F518D20D-5F05-49C3-8900-68783F8AC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18" name="Rectangle 17">
            <a:extLst>
              <a:ext uri="{FF2B5EF4-FFF2-40B4-BE49-F238E27FC236}">
                <a16:creationId xmlns:a16="http://schemas.microsoft.com/office/drawing/2014/main" id="{FF50CA5B-2FF8-43D9-B7D8-3BDE1BFD3C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66CA7693-8B9B-43D6-B68B-5E09A357395D}"/>
              </a:ext>
            </a:extLst>
          </p:cNvPr>
          <p:cNvSpPr>
            <a:spLocks noGrp="1"/>
          </p:cNvSpPr>
          <p:nvPr>
            <p:ph type="title"/>
          </p:nvPr>
        </p:nvSpPr>
        <p:spPr>
          <a:xfrm>
            <a:off x="777239" y="1122363"/>
            <a:ext cx="4490499" cy="2574994"/>
          </a:xfrm>
        </p:spPr>
        <p:txBody>
          <a:bodyPr vert="horz" lIns="91440" tIns="45720" rIns="91440" bIns="45720" rtlCol="0" anchor="b">
            <a:normAutofit fontScale="90000"/>
          </a:bodyPr>
          <a:lstStyle/>
          <a:p>
            <a:r>
              <a:rPr lang="en-US" sz="3400" dirty="0"/>
              <a:t>We are also searching for “Christmas Magic!”</a:t>
            </a:r>
            <a:br>
              <a:rPr lang="el-GR" sz="3400" dirty="0"/>
            </a:br>
            <a:br>
              <a:rPr lang="el-GR" sz="3400" dirty="0"/>
            </a:br>
            <a:r>
              <a:rPr lang="en-US" sz="3400" dirty="0"/>
              <a:t> Christmas elves have a little Christmas magic..</a:t>
            </a:r>
            <a:r>
              <a:rPr lang="el-GR" sz="3400" dirty="0"/>
              <a:t> </a:t>
            </a:r>
            <a:r>
              <a:rPr lang="en-US" sz="3400" dirty="0"/>
              <a:t>They help Santa Claus!</a:t>
            </a:r>
          </a:p>
        </p:txBody>
      </p:sp>
      <p:sp>
        <p:nvSpPr>
          <p:cNvPr id="20" name="Rectangle 19">
            <a:extLst>
              <a:ext uri="{FF2B5EF4-FFF2-40B4-BE49-F238E27FC236}">
                <a16:creationId xmlns:a16="http://schemas.microsoft.com/office/drawing/2014/main" id="{421A1E60-9477-4E7A-A6B2-63B329C81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24167" y="476600"/>
            <a:ext cx="5888959" cy="5887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icture containing clipart&#10;&#10;Description automatically generated">
            <a:extLst>
              <a:ext uri="{FF2B5EF4-FFF2-40B4-BE49-F238E27FC236}">
                <a16:creationId xmlns:a16="http://schemas.microsoft.com/office/drawing/2014/main" id="{C2237FA6-7022-4BA1-8D26-28740AD9287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75568" y="476601"/>
            <a:ext cx="3780061" cy="5906346"/>
          </a:xfrm>
          <a:prstGeom prst="rect">
            <a:avLst/>
          </a:prstGeom>
        </p:spPr>
      </p:pic>
    </p:spTree>
    <p:extLst>
      <p:ext uri="{BB962C8B-B14F-4D97-AF65-F5344CB8AC3E}">
        <p14:creationId xmlns:p14="http://schemas.microsoft.com/office/powerpoint/2010/main" val="2508935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0" name="Rectangle 9">
            <a:extLst>
              <a:ext uri="{FF2B5EF4-FFF2-40B4-BE49-F238E27FC236}">
                <a16:creationId xmlns:a16="http://schemas.microsoft.com/office/drawing/2014/main" id="{CD62DB5A-5AA0-4E7E-94AB-AD20F02CA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1" name="Rectangle 11">
            <a:extLst>
              <a:ext uri="{FF2B5EF4-FFF2-40B4-BE49-F238E27FC236}">
                <a16:creationId xmlns:a16="http://schemas.microsoft.com/office/drawing/2014/main" id="{0F086ECE-EF43-4B07-9DD0-59679471A0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32" name="Rectangle 13">
            <a:extLst>
              <a:ext uri="{FF2B5EF4-FFF2-40B4-BE49-F238E27FC236}">
                <a16:creationId xmlns:a16="http://schemas.microsoft.com/office/drawing/2014/main" id="{3CE74505-85B7-4C6D-8066-30E306CB8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useBgFill="1">
        <p:nvSpPr>
          <p:cNvPr id="33" name="Rectangle 15">
            <a:extLst>
              <a:ext uri="{FF2B5EF4-FFF2-40B4-BE49-F238E27FC236}">
                <a16:creationId xmlns:a16="http://schemas.microsoft.com/office/drawing/2014/main" id="{D04CF648-5CB3-49E4-BE34-8A0598901A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34" name="Rectangle 17">
            <a:extLst>
              <a:ext uri="{FF2B5EF4-FFF2-40B4-BE49-F238E27FC236}">
                <a16:creationId xmlns:a16="http://schemas.microsoft.com/office/drawing/2014/main" id="{669E559C-09DA-4586-86C9-F3C05D9A0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lumOff val="1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sp>
        <p:nvSpPr>
          <p:cNvPr id="2" name="Title 1">
            <a:extLst>
              <a:ext uri="{FF2B5EF4-FFF2-40B4-BE49-F238E27FC236}">
                <a16:creationId xmlns:a16="http://schemas.microsoft.com/office/drawing/2014/main" id="{8D630E3C-6EA9-47E5-AF4A-6334435C1F63}"/>
              </a:ext>
            </a:extLst>
          </p:cNvPr>
          <p:cNvSpPr>
            <a:spLocks noGrp="1"/>
          </p:cNvSpPr>
          <p:nvPr>
            <p:ph type="title"/>
          </p:nvPr>
        </p:nvSpPr>
        <p:spPr>
          <a:xfrm>
            <a:off x="769958" y="2233400"/>
            <a:ext cx="4116035" cy="2387600"/>
          </a:xfrm>
        </p:spPr>
        <p:txBody>
          <a:bodyPr vert="horz" lIns="91440" tIns="45720" rIns="91440" bIns="45720" rtlCol="0" anchor="b">
            <a:noAutofit/>
          </a:bodyPr>
          <a:lstStyle/>
          <a:p>
            <a:r>
              <a:rPr lang="en-US" sz="3600" dirty="0"/>
              <a:t>There are also some little dark-skinned creatures that have some Christmas magic! </a:t>
            </a:r>
            <a:br>
              <a:rPr lang="el-GR" sz="3600" dirty="0"/>
            </a:br>
            <a:br>
              <a:rPr lang="el-GR" sz="3600" dirty="0"/>
            </a:br>
            <a:r>
              <a:rPr lang="en-US" sz="3600" dirty="0"/>
              <a:t>We call them: </a:t>
            </a:r>
            <a:r>
              <a:rPr lang="en-US" sz="3600" dirty="0" err="1"/>
              <a:t>Kalikantzari</a:t>
            </a:r>
            <a:r>
              <a:rPr lang="el-GR" sz="3600" dirty="0"/>
              <a:t>!</a:t>
            </a:r>
            <a:endParaRPr lang="en-US" sz="3600" dirty="0"/>
          </a:p>
        </p:txBody>
      </p:sp>
      <p:sp>
        <p:nvSpPr>
          <p:cNvPr id="35" name="Rectangle 19">
            <a:extLst>
              <a:ext uri="{FF2B5EF4-FFF2-40B4-BE49-F238E27FC236}">
                <a16:creationId xmlns:a16="http://schemas.microsoft.com/office/drawing/2014/main" id="{87AA7ECE-DB5E-48B2-9EF4-7EEAF123B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8" y="0"/>
            <a:ext cx="6859801" cy="3429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up of a bug&#10;&#10;Description automatically generated with low confidence">
            <a:extLst>
              <a:ext uri="{FF2B5EF4-FFF2-40B4-BE49-F238E27FC236}">
                <a16:creationId xmlns:a16="http://schemas.microsoft.com/office/drawing/2014/main" id="{27CEFE7F-CA6C-451F-8D9E-06A39AB5AFA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50096" y="288899"/>
            <a:ext cx="4771946" cy="3221064"/>
          </a:xfrm>
          <a:prstGeom prst="rect">
            <a:avLst/>
          </a:prstGeom>
        </p:spPr>
      </p:pic>
      <p:sp>
        <p:nvSpPr>
          <p:cNvPr id="36" name="Rectangle 21">
            <a:extLst>
              <a:ext uri="{FF2B5EF4-FFF2-40B4-BE49-F238E27FC236}">
                <a16:creationId xmlns:a16="http://schemas.microsoft.com/office/drawing/2014/main" id="{454F422E-435A-4694-BE6E-B4968E7981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32199" y="3427200"/>
            <a:ext cx="3430800" cy="34308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23">
            <a:extLst>
              <a:ext uri="{FF2B5EF4-FFF2-40B4-BE49-F238E27FC236}">
                <a16:creationId xmlns:a16="http://schemas.microsoft.com/office/drawing/2014/main" id="{8ADE9F60-E2BA-44E6-8C5B-A51B19292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1200" y="3427200"/>
            <a:ext cx="3430800" cy="3430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Graphic 25">
            <a:extLst>
              <a:ext uri="{FF2B5EF4-FFF2-40B4-BE49-F238E27FC236}">
                <a16:creationId xmlns:a16="http://schemas.microsoft.com/office/drawing/2014/main" id="{02430862-1B4A-470B-8AD3-780215B67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3">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7754" y="3429000"/>
            <a:ext cx="3429000" cy="3429000"/>
          </a:xfrm>
          <a:prstGeom prst="rect">
            <a:avLst/>
          </a:prstGeom>
        </p:spPr>
      </p:pic>
      <p:pic>
        <p:nvPicPr>
          <p:cNvPr id="39" name="Graphic 27">
            <a:extLst>
              <a:ext uri="{FF2B5EF4-FFF2-40B4-BE49-F238E27FC236}">
                <a16:creationId xmlns:a16="http://schemas.microsoft.com/office/drawing/2014/main" id="{B168F1C9-4999-4AA2-A916-26FD968681D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48260" y="3429000"/>
            <a:ext cx="3429000" cy="3429000"/>
          </a:xfrm>
          <a:prstGeom prst="rect">
            <a:avLst/>
          </a:prstGeom>
        </p:spPr>
      </p:pic>
    </p:spTree>
    <p:extLst>
      <p:ext uri="{BB962C8B-B14F-4D97-AF65-F5344CB8AC3E}">
        <p14:creationId xmlns:p14="http://schemas.microsoft.com/office/powerpoint/2010/main" val="3994061101"/>
      </p:ext>
    </p:extLst>
  </p:cSld>
  <p:clrMapOvr>
    <a:masterClrMapping/>
  </p:clrMapOvr>
</p:sld>
</file>

<file path=ppt/theme/theme1.xml><?xml version="1.0" encoding="utf-8"?>
<a:theme xmlns:a="http://schemas.openxmlformats.org/drawingml/2006/main" name="CelebrationVTI">
  <a:themeElements>
    <a:clrScheme name="AnalogousFromRegularSeedRightStep">
      <a:dk1>
        <a:srgbClr val="000000"/>
      </a:dk1>
      <a:lt1>
        <a:srgbClr val="FFFFFF"/>
      </a:lt1>
      <a:dk2>
        <a:srgbClr val="413324"/>
      </a:dk2>
      <a:lt2>
        <a:srgbClr val="E2E7E8"/>
      </a:lt2>
      <a:accent1>
        <a:srgbClr val="E73C29"/>
      </a:accent1>
      <a:accent2>
        <a:srgbClr val="D57917"/>
      </a:accent2>
      <a:accent3>
        <a:srgbClr val="AFA51F"/>
      </a:accent3>
      <a:accent4>
        <a:srgbClr val="7BB213"/>
      </a:accent4>
      <a:accent5>
        <a:srgbClr val="45BA21"/>
      </a:accent5>
      <a:accent6>
        <a:srgbClr val="14BC33"/>
      </a:accent6>
      <a:hlink>
        <a:srgbClr val="338F9A"/>
      </a:hlink>
      <a:folHlink>
        <a:srgbClr val="7F7F7F"/>
      </a:folHlink>
    </a:clrScheme>
    <a:fontScheme name="Custom 10">
      <a:majorFont>
        <a:latin typeface="Gill Sans Nov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lebrationVTI" id="{BAD6E4D6-FB5F-472A-BAD2-154760D77BE0}" vid="{59D360FE-6438-46F1-A5A6-11415132A23A}"/>
    </a:ext>
  </a:extLst>
</a:theme>
</file>

<file path=docProps/app.xml><?xml version="1.0" encoding="utf-8"?>
<Properties xmlns="http://schemas.openxmlformats.org/officeDocument/2006/extended-properties" xmlns:vt="http://schemas.openxmlformats.org/officeDocument/2006/docPropsVTypes">
  <TotalTime>0</TotalTime>
  <Words>420</Words>
  <Application>Microsoft Office PowerPoint</Application>
  <PresentationFormat>Widescreen</PresentationFormat>
  <Paragraphs>18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Gill Sans Nova</vt:lpstr>
      <vt:lpstr>CelebrationVTI</vt:lpstr>
      <vt:lpstr>Christmas in Greece</vt:lpstr>
      <vt:lpstr>In Greece we decorate a Christmas Tree in our house. Under the tree Santa Claus leaves us our presents..</vt:lpstr>
      <vt:lpstr>In previous years, people decorated a little ship, instead of a tree.  This happened, because many men worked as mariners, and their families missed them..  Nowadays, usually in islands of Greece, people still decorate little ships!</vt:lpstr>
      <vt:lpstr>We celebrate the Birth of baby Jesus. Under the Chrismas Tree, we also put a nativity scene</vt:lpstr>
      <vt:lpstr>Under the Christmas Tree, we also put milk and cookies for Santa Claus and fresh carrots for Rudolf</vt:lpstr>
      <vt:lpstr>Santa Claus knows what present we want, because we have sent him a letter</vt:lpstr>
      <vt:lpstr>In Christmas we also bake some of our traditional delights! They are called: Kourabiedes and Melomakarona!</vt:lpstr>
      <vt:lpstr>We are also searching for “Christmas Magic!”   Christmas elves have a little Christmas magic.. They help Santa Claus!</vt:lpstr>
      <vt:lpstr>There are also some little dark-skinned creatures that have some Christmas magic!   We call them: Kalikantzari!</vt:lpstr>
      <vt:lpstr>Kalikantzaroi are supposed to live under the earth, and for a whole year, they try to cut the tree that holds the earth. But every Christmas they go up and get into mischiefs! After the end of holidays, they go again underneath the earth and….Oh! The earth tree, has gone big again…</vt:lpstr>
      <vt:lpstr>We also celebrate New Year! We eat a cake called: Vasilopita! We cut it in pieces, and someone is lucky enough to win the lucky coin hidden in one piece! </vt:lpstr>
      <vt:lpstr>We also make lucky charms for new year and exchange them as a gift! Traditionally a fake pomegranate is hanged in charms for a Happy New Year!</vt:lpstr>
      <vt:lpstr>In Christmas Eve, and in New Year’s Eve, little children go out and sing carrols! People treat them with delights or give them money!</vt:lpstr>
      <vt:lpstr>At 6th of January, we celebrate the Baptism of Jesus. It’s an important celebration for Orthodox. We go to church and take some Holy Water. In Greece we call it: Agiasmos</vt:lpstr>
      <vt:lpstr>Christmas is the best time of the year! Schools are closed, and we spend time with friends and family!</vt:lpstr>
      <vt:lpstr>Thank you!   Warm wishes to all of you, from all of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Christmas in Greece</dc:title>
  <dc:creator>Eleni Nikoloudaki</dc:creator>
  <cp:lastModifiedBy>Eleni Nikoloudaki</cp:lastModifiedBy>
  <cp:revision>6</cp:revision>
  <dcterms:created xsi:type="dcterms:W3CDTF">2021-12-08T06:54:33Z</dcterms:created>
  <dcterms:modified xsi:type="dcterms:W3CDTF">2021-12-08T08:11:37Z</dcterms:modified>
</cp:coreProperties>
</file>