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3925"/>
            <a:ext cx="9144000" cy="507365"/>
          </a:xfrm>
        </p:spPr>
        <p:txBody>
          <a:bodyPr>
            <a:normAutofit fontScale="90000"/>
          </a:bodyPr>
          <a:p>
            <a:br>
              <a:rPr lang="el-GR" sz="5335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el-GR" sz="5335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el-GR" sz="5335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el-GR" sz="5335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l-GR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ΝΗΠΙΑΓΩΓΕΙΟ ΜΑΡΙΤΣΩΝ</a:t>
            </a:r>
            <a:r>
              <a:rPr lang="el-GR" sz="5335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l-GR" sz="489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ΠΙΣΤΟΠΟΙΗΤΙΚΟ</a:t>
            </a:r>
            <a:br>
              <a:rPr lang="el-GR" sz="489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l-GR" sz="489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φίλου των ζώων</a:t>
            </a:r>
            <a:br>
              <a:rPr lang="el-GR" sz="5335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Απονέμεται</a:t>
            </a:r>
            <a:r>
              <a:rPr lang="el-GR" sz="533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στον/στην</a:t>
            </a:r>
            <a:b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........................................................................................................</a:t>
            </a:r>
            <a:b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για την αγάπη, τη φροντίδα και τον σεβασμό που δείχνει στα ζώα.</a:t>
            </a:r>
            <a:b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l-GR" sz="2665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Υπόσχεται να τα προστατεύει, να τα αγαπάει και να θυμάται πως κάθε ζωάκι έχει ψυχή.</a:t>
            </a:r>
            <a:endParaRPr lang="el-GR" sz="2665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975"/>
            <a:ext cx="9144000" cy="961390"/>
          </a:xfrm>
        </p:spPr>
        <p:txBody>
          <a:bodyPr/>
          <a:p>
            <a:r>
              <a:rPr lang="el-GR" altLang="en-US" sz="24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Με αγάπη για όλα τα ζωάκια της γης!</a:t>
            </a:r>
            <a:endParaRPr lang="el-GR" altLang="en-US" sz="24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l-GR" altLang="en-US" sz="24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4 Οκτωβρίου 2025</a:t>
            </a:r>
            <a:endParaRPr lang="el-GR" altLang="en-US" sz="24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Picture 3" descr="1000015376"/>
          <p:cNvPicPr>
            <a:picLocks noChangeAspect="1"/>
          </p:cNvPicPr>
          <p:nvPr/>
        </p:nvPicPr>
        <p:blipFill>
          <a:blip r:embed="rId1"/>
          <a:srcRect l="54704" t="3204" r="4926" b="51500"/>
          <a:stretch>
            <a:fillRect/>
          </a:stretch>
        </p:blipFill>
        <p:spPr>
          <a:xfrm>
            <a:off x="9764395" y="600075"/>
            <a:ext cx="1988820" cy="2232025"/>
          </a:xfrm>
          <a:prstGeom prst="rect">
            <a:avLst/>
          </a:prstGeom>
        </p:spPr>
      </p:pic>
      <p:pic>
        <p:nvPicPr>
          <p:cNvPr id="5" name="Picture 4" descr="1000015376"/>
          <p:cNvPicPr>
            <a:picLocks noChangeAspect="1"/>
          </p:cNvPicPr>
          <p:nvPr/>
        </p:nvPicPr>
        <p:blipFill>
          <a:blip r:embed="rId1"/>
          <a:srcRect l="5685" t="4759" r="54926" b="51787"/>
          <a:stretch>
            <a:fillRect/>
          </a:stretch>
        </p:blipFill>
        <p:spPr>
          <a:xfrm>
            <a:off x="548640" y="542290"/>
            <a:ext cx="2152650" cy="2374900"/>
          </a:xfrm>
          <a:prstGeom prst="rect">
            <a:avLst/>
          </a:prstGeom>
        </p:spPr>
      </p:pic>
      <p:pic>
        <p:nvPicPr>
          <p:cNvPr id="6" name="Picture 5" descr="1000015376"/>
          <p:cNvPicPr>
            <a:picLocks noChangeAspect="1"/>
          </p:cNvPicPr>
          <p:nvPr/>
        </p:nvPicPr>
        <p:blipFill>
          <a:blip r:embed="rId1"/>
          <a:srcRect l="53648" t="51167" r="6120" b="5093"/>
          <a:stretch>
            <a:fillRect/>
          </a:stretch>
        </p:blipFill>
        <p:spPr>
          <a:xfrm>
            <a:off x="8871585" y="4915535"/>
            <a:ext cx="1498600" cy="1630045"/>
          </a:xfrm>
          <a:prstGeom prst="rect">
            <a:avLst/>
          </a:prstGeom>
        </p:spPr>
      </p:pic>
      <p:pic>
        <p:nvPicPr>
          <p:cNvPr id="7" name="Picture 6" descr="1000015376"/>
          <p:cNvPicPr>
            <a:picLocks noChangeAspect="1"/>
          </p:cNvPicPr>
          <p:nvPr/>
        </p:nvPicPr>
        <p:blipFill>
          <a:blip r:embed="rId1"/>
          <a:srcRect l="9491" t="53981" r="51556" b="4102"/>
          <a:stretch>
            <a:fillRect/>
          </a:stretch>
        </p:blipFill>
        <p:spPr>
          <a:xfrm>
            <a:off x="1726565" y="4919980"/>
            <a:ext cx="1384935" cy="14909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WPS Presentation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Comic Sans MS</vt:lpstr>
      <vt:lpstr>Default Design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30694</dc:creator>
  <cp:lastModifiedBy>30694</cp:lastModifiedBy>
  <cp:revision>4</cp:revision>
  <dcterms:created xsi:type="dcterms:W3CDTF">2025-07-23T00:59:00Z</dcterms:created>
  <dcterms:modified xsi:type="dcterms:W3CDTF">2025-10-04T19:31:26Z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6355D0C2D5FA4B1EB6E6B809481D734E_11</vt:lpwstr>
  </property>
  <property fmtid="{D5CDD505-2E9C-101B-9397-08002B2CF9AE}" pid="3" name="KSOProductBuildVer">
    <vt:lpwstr>1033-12.2.0.22549</vt:lpwstr>
  </property>
</Properties>
</file>