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8998B0-5159-49D1-917A-8A0FEF0B1D1D}" type="datetimeFigureOut">
              <a:rPr lang="el-GR" smtClean="0"/>
              <a:pPr/>
              <a:t>7/6/2024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F9EC50B-F32D-4C66-A1E2-A35A649DC09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ΠΡΟΣΚΛΗΣΗ</a:t>
            </a:r>
            <a:endParaRPr lang="el-GR" dirty="0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Σας  καλούμε  στην καλοκαιρινή γιορτή του Νηπιαγωγείου και του Δημοτικού σχολείου </a:t>
            </a:r>
            <a:r>
              <a:rPr lang="el-GR" dirty="0" err="1" smtClean="0"/>
              <a:t>Μαραθιά</a:t>
            </a:r>
            <a:r>
              <a:rPr lang="el-GR" dirty="0" smtClean="0"/>
              <a:t> ,η οποία θα πραγματοποιηθεί την Παρασκευή 14 Ιουνίου 2024 στις 9  </a:t>
            </a:r>
            <a:r>
              <a:rPr lang="el-GR" dirty="0" err="1" smtClean="0"/>
              <a:t>π.μ</a:t>
            </a:r>
            <a:r>
              <a:rPr lang="el-GR" dirty="0" smtClean="0"/>
              <a:t> στο Δημοτικό Σχολείο.</a:t>
            </a:r>
          </a:p>
          <a:p>
            <a:endParaRPr lang="el-GR" dirty="0"/>
          </a:p>
          <a:p>
            <a:endParaRPr lang="el-GR" dirty="0" smtClean="0"/>
          </a:p>
          <a:p>
            <a:pPr algn="ctr"/>
            <a:r>
              <a:rPr lang="el-GR" dirty="0"/>
              <a:t> </a:t>
            </a:r>
            <a:r>
              <a:rPr lang="el-GR" dirty="0" smtClean="0"/>
              <a:t>  Νηπιαγωγείο και Δημοτικό Σχολείο </a:t>
            </a:r>
            <a:r>
              <a:rPr lang="el-GR" dirty="0" err="1" smtClean="0"/>
              <a:t>Μαραθιά</a:t>
            </a:r>
            <a:endParaRPr lang="el-GR" dirty="0"/>
          </a:p>
        </p:txBody>
      </p:sp>
      <p:pic>
        <p:nvPicPr>
          <p:cNvPr id="7" name="6 - Θέση περιεχομένου" descr="εικόνα_Viber_2024-06-06_12-18-33-12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124200" y="928670"/>
            <a:ext cx="5638800" cy="507209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</TotalTime>
  <Words>36</Words>
  <Application>Microsoft Office PowerPoint</Application>
  <PresentationFormat>Προβολή στην οθόνη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Δημοτικός</vt:lpstr>
      <vt:lpstr>ΠΡΟΣΚΛΗΣΗ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ΠΡΟΣΚΛΗΣΗ</dc:title>
  <dc:creator>user</dc:creator>
  <cp:lastModifiedBy>user</cp:lastModifiedBy>
  <cp:revision>4</cp:revision>
  <dcterms:created xsi:type="dcterms:W3CDTF">2024-06-07T17:30:24Z</dcterms:created>
  <dcterms:modified xsi:type="dcterms:W3CDTF">2024-06-07T17:45:00Z</dcterms:modified>
</cp:coreProperties>
</file>