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embeddedFontLst>
    <p:embeddedFont>
      <p:font typeface="Outfit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Arimo" charset="0"/>
      <p:regular r:id="rId14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2" d="100"/>
          <a:sy n="102" d="100"/>
        </p:scale>
        <p:origin x="-90" y="-23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458998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Η ημέρα αθλητισμού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475559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Γιορτάζουμε την κίνηση και την υγεία.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39055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5398175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373648"/>
            <a:ext cx="268747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by Vaso Tezapsidou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00808"/>
            <a:ext cx="622053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Τι είναι ο αθλητισμός;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74974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Ο αθλητισμός είναι παιχνίδι και άσκηση.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362295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82504" y="3707963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1530906" y="3622953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Δυναμώνει τα σώματα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530906" y="4467701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Σας κάνει δυνατούς και υγιείς!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685467" y="362295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842629" y="3707963"/>
            <a:ext cx="19597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8"/>
          <p:cNvSpPr/>
          <p:nvPr/>
        </p:nvSpPr>
        <p:spPr>
          <a:xfrm>
            <a:off x="5422583" y="3622953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Κάνει τους φίλους χαρούμενους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422583" y="4467701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Μπορείτε να παίξετε μαζί!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93790" y="567547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52143" y="5760482"/>
            <a:ext cx="1935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2"/>
          <p:cNvSpPr/>
          <p:nvPr/>
        </p:nvSpPr>
        <p:spPr>
          <a:xfrm>
            <a:off x="1530906" y="5675471"/>
            <a:ext cx="33787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Σας κάνει χαρούμενους!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1530906" y="616589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Η άσκηση είναι διασκεδαστική!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53709"/>
            <a:ext cx="629257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Τα οφέλη της άσκησης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10265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Η άσκηση είναι ωφέλιμη για τα παιδιά.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3947517"/>
            <a:ext cx="214955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Πιο δυνατά σώματα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4882991"/>
            <a:ext cx="214955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Μπορείτε να τρέχετε και να παίζετε περισσότερο.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3504367" y="3947517"/>
            <a:ext cx="21495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Υγιής σκέψη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3504367" y="4528661"/>
            <a:ext cx="21495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Σας βοηθά να σκέφτεστε καλύτερα.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214943" y="3947517"/>
            <a:ext cx="214955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Καλύτερος ύπνος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6214943" y="4882991"/>
            <a:ext cx="214955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Κοιμάστε πιο ήσυχα και ξυπνάτε χαρούμενοι.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82804"/>
            <a:ext cx="723530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Παίζουμε και κινούμαστε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53174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Δραστηριότητες για την ημέρα αθλητισμού.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3149798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28224" y="33842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Τρέξιμο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8224" y="3874651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Τρέξτε γρήγορα και αφήστε την ενέργεια ελεύθερη.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149798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919901" y="33842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Παιχνίδι μπάλας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919901" y="3874651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Παίξτε με τους φίλους σας!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93790" y="5061704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28224" y="52961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Χορός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028224" y="5786557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Κινείστε το σώμα σας ρυθμικά.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4685467" y="5061704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919901" y="52961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Γυμναστική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4919901" y="5786557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Κάντε ασκήσεις με τα χέρια και τα πόδια.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9702" y="584954"/>
            <a:ext cx="6987421" cy="627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Η σημασία της διασκέδασης</a:t>
            </a:r>
            <a:endParaRPr lang="en-US" sz="3950" dirty="0"/>
          </a:p>
        </p:txBody>
      </p:sp>
      <p:sp>
        <p:nvSpPr>
          <p:cNvPr id="4" name="Text 1"/>
          <p:cNvSpPr/>
          <p:nvPr/>
        </p:nvSpPr>
        <p:spPr>
          <a:xfrm>
            <a:off x="6189702" y="1514118"/>
            <a:ext cx="7737396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Η άσκηση πρέπει να είναι διασκεδαστική.</a:t>
            </a:r>
            <a:endParaRPr lang="en-US" sz="15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02" y="2061567"/>
            <a:ext cx="502325" cy="50232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189702" y="2764750"/>
            <a:ext cx="2511743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Χαμόγελα</a:t>
            </a:r>
            <a:endParaRPr lang="en-US" sz="1950" dirty="0"/>
          </a:p>
        </p:txBody>
      </p:sp>
      <p:sp>
        <p:nvSpPr>
          <p:cNvPr id="7" name="Text 3"/>
          <p:cNvSpPr/>
          <p:nvPr/>
        </p:nvSpPr>
        <p:spPr>
          <a:xfrm>
            <a:off x="6189702" y="3199209"/>
            <a:ext cx="7737396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Η άσκηση κάνει τους φίλους χαρούμενους.</a:t>
            </a:r>
            <a:endParaRPr lang="en-US" sz="15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9702" y="4123492"/>
            <a:ext cx="502325" cy="50232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189702" y="4826675"/>
            <a:ext cx="2511743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Ομαδικότητα</a:t>
            </a:r>
            <a:endParaRPr lang="en-US" sz="1950" dirty="0"/>
          </a:p>
        </p:txBody>
      </p:sp>
      <p:sp>
        <p:nvSpPr>
          <p:cNvPr id="10" name="Text 5"/>
          <p:cNvSpPr/>
          <p:nvPr/>
        </p:nvSpPr>
        <p:spPr>
          <a:xfrm>
            <a:off x="6189702" y="5261134"/>
            <a:ext cx="7737396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Μπορείτε να παίζετε μαζί με άλλα παιδιά.</a:t>
            </a:r>
            <a:endParaRPr lang="en-US" sz="15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702" y="6185416"/>
            <a:ext cx="502325" cy="502325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189702" y="6888599"/>
            <a:ext cx="2511743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Διάσκεδαση</a:t>
            </a:r>
            <a:endParaRPr lang="en-US" sz="1950" dirty="0"/>
          </a:p>
        </p:txBody>
      </p:sp>
      <p:sp>
        <p:nvSpPr>
          <p:cNvPr id="13" name="Text 7"/>
          <p:cNvSpPr/>
          <p:nvPr/>
        </p:nvSpPr>
        <p:spPr>
          <a:xfrm>
            <a:off x="6189702" y="7323058"/>
            <a:ext cx="7737396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Παίξτε και γλεντήστε!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9406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Συμπεράσματα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14300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Η κίνηση και η άσκηση είναι σημαντικές.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1118711" y="2761059"/>
            <a:ext cx="30480" cy="4374475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6" name="Shape 3"/>
          <p:cNvSpPr/>
          <p:nvPr/>
        </p:nvSpPr>
        <p:spPr>
          <a:xfrm>
            <a:off x="1358622" y="3256121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7" name="Shape 4"/>
          <p:cNvSpPr/>
          <p:nvPr/>
        </p:nvSpPr>
        <p:spPr>
          <a:xfrm>
            <a:off x="878800" y="301621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67514" y="3101221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2650" dirty="0"/>
          </a:p>
        </p:txBody>
      </p:sp>
      <p:sp>
        <p:nvSpPr>
          <p:cNvPr id="9" name="Text 6"/>
          <p:cNvSpPr/>
          <p:nvPr/>
        </p:nvSpPr>
        <p:spPr>
          <a:xfrm>
            <a:off x="2381488" y="29878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Κάντε άσκηση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2381488" y="3478292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Παίξτε, τρέξτε και χορέψτε!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1358622" y="4789884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12" name="Shape 9"/>
          <p:cNvSpPr/>
          <p:nvPr/>
        </p:nvSpPr>
        <p:spPr>
          <a:xfrm>
            <a:off x="878800" y="454997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35963" y="4634984"/>
            <a:ext cx="19597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2381488" y="45216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Φροντίστε το σώμα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381488" y="5012055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Για να είστε υγιείς και χαρούμενοι.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1358622" y="6323648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17" name="Shape 14"/>
          <p:cNvSpPr/>
          <p:nvPr/>
        </p:nvSpPr>
        <p:spPr>
          <a:xfrm>
            <a:off x="878800" y="608373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037153" y="6168747"/>
            <a:ext cx="1935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2650" dirty="0"/>
          </a:p>
        </p:txBody>
      </p:sp>
      <p:sp>
        <p:nvSpPr>
          <p:cNvPr id="19" name="Text 16"/>
          <p:cNvSpPr/>
          <p:nvPr/>
        </p:nvSpPr>
        <p:spPr>
          <a:xfrm>
            <a:off x="2381488" y="60554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Διασκεδάστε</a:t>
            </a:r>
            <a:endParaRPr lang="en-US" sz="2200" dirty="0"/>
          </a:p>
        </p:txBody>
      </p:sp>
      <p:sp>
        <p:nvSpPr>
          <p:cNvPr id="20" name="Text 17"/>
          <p:cNvSpPr/>
          <p:nvPr/>
        </p:nvSpPr>
        <p:spPr>
          <a:xfrm>
            <a:off x="2381488" y="6545818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Η άσκηση είναι διασκεδαστική.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Προσαρμογή</PresentationFormat>
  <Paragraphs>57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Outfit</vt:lpstr>
      <vt:lpstr>Calibri</vt:lpstr>
      <vt:lpstr>Arimo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Βασούλα</cp:lastModifiedBy>
  <cp:revision>1</cp:revision>
  <dcterms:created xsi:type="dcterms:W3CDTF">2024-09-14T19:30:06Z</dcterms:created>
  <dcterms:modified xsi:type="dcterms:W3CDTF">2024-09-14T19:31:51Z</dcterms:modified>
</cp:coreProperties>
</file>