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7" r:id="rId6"/>
    <p:sldId id="259" r:id="rId7"/>
    <p:sldId id="268" r:id="rId8"/>
    <p:sldId id="260" r:id="rId9"/>
    <p:sldId id="269" r:id="rId10"/>
    <p:sldId id="263" r:id="rId11"/>
    <p:sldId id="270" r:id="rId12"/>
    <p:sldId id="271" r:id="rId13"/>
    <p:sldId id="272" r:id="rId14"/>
    <p:sldId id="26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97EC-92C8-4307-88A3-E1883663CB8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F106-A9A3-4621-A581-45168C6A3C8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laEn9463lugzdSVLehgjdW77XHV2/9JvLa1AgQR2fXzCygqqnjg/GVtxgiADTXW2OoM0SILt5Q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ΠΡΟΣΤΑΤΕΨΕ ΤΟ ΔΑΣΟΣ …ΕΙΝΑΙ ΠΗΓΗ ΖΩΗΣ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ekoun\OneDrive\Υπολογιστής\O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55169"/>
            <a:ext cx="6552728" cy="43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koun\OneDrive\Υπολογιστής\ΕΡΓΑΣΤΗΡΙΑ ΔΕΞΙΟΤΗΤΩΝ 2023-2024\ΔΑΣΟΣ ΦΩΤΟ\ΝΑΙ ΟΧΙ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06" y="787360"/>
            <a:ext cx="4263909" cy="31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koun\OneDrive\Υπολογιστής\ΕΡΓΑΣΤΗΡΙΑ ΔΕΞΙΟΤΗΤΩΝ 2023-2024\ΔΑΣΟΣ ΦΩΤΟ\ΝΑΙ ΟΧΙ\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4294117" cy="32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3672" y="5085184"/>
            <a:ext cx="418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Τι πρέπει να υπάρχει στο δάσος και τι όχι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koun\OneDrive\Υπολογιστής\ΕΡΓΑΣΤΗΡΙΑ ΔΕΞΙΟΤΗΤΩΝ 2023-2024\ΔΑΣΟΣ ΦΩΤΟ\ΝΑΙ ΟΧΙ\εικόνα_Viber_2024-06-01_18-31-36-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087858" cy="53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969077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Αιτίες που κινδυνεύει το δάσος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616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koun\OneDrive\Υπολογιστής\Στιγμιότυπο οθόνης 2024-06-09 1715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0648"/>
            <a:ext cx="6934200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3467" y="5997069"/>
            <a:ext cx="145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3"/>
              </a:rPr>
              <a:t>Το βιβλίο μας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1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koun\OneDrive\Υπολογιστής\ΕΡΓΑΣΤΗΡΙΑ ΔΕΞΙΟΤΗΤΩΝ 2023-2024\ΔΑΣΟΣ ΦΩΤΟ\ΑΦΙΣΕΣ\εικόνα_Viber_2024-05-23_10-50-18-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0543"/>
            <a:ext cx="2916932" cy="51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koun\OneDrive\Υπολογιστής\ΕΡΓΑΣΤΗΡΙΑ ΔΕΞΙΟΤΗΤΩΝ 2023-2024\ΔΑΣΟΣ ΦΩΤΟ\ΑΦΙΣΕΣ\εικόνα_Viber_2024-05-23_10-50-18-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843"/>
            <a:ext cx="2911138" cy="51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038448"/>
            <a:ext cx="451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Ο σωστός κώδικας συμπεριφοράς στο δάσος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5582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899592" y="467707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«Περπατώ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περπατώ μες το δάσος… ο σωστός κώδικας συμπεριφοράς»</a:t>
            </a:r>
          </a:p>
        </p:txBody>
      </p:sp>
      <p:pic>
        <p:nvPicPr>
          <p:cNvPr id="13314" name="Picture 2" descr="C:\Users\ekoun\OneDrive\Υπολογιστής\ΕΡΓΑΣΤΗΡΙΑ ΔΕΞΙΟΤΗΤΩΝ 2023-2024\ΔΑΣΟΣ ΦΩΤΟ\ΕΠΙΤΡΑΠΕΖΙΟ\εικόνα_Viber_2024-05-21_09-45-47-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661" y="-181461"/>
            <a:ext cx="3084704" cy="41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koun\OneDrive\Υπολογιστής\ΕΡΓΑΣΤΗΡΙΑ ΔΕΞΙΟΤΗΤΩΝ 2023-2024\ΔΑΣΟΣ ΦΩΤΟ\ΕΠΙΤΡΑΠΕΖΙΟ\εικόνα_Viber_2024-06-09_17-23-35-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6333" y="-153299"/>
            <a:ext cx="3060565" cy="40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όνα_Viber_2024-05-26_17-44-53-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1230" y="-216905"/>
            <a:ext cx="3066699" cy="4071966"/>
          </a:xfrm>
          <a:prstGeom prst="rect">
            <a:avLst/>
          </a:prstGeom>
        </p:spPr>
      </p:pic>
      <p:pic>
        <p:nvPicPr>
          <p:cNvPr id="5" name="4 - Εικόνα" descr="εικόνα_Viber_2024-05-26_17-44-54-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17862" y="492354"/>
            <a:ext cx="3228086" cy="428625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331640" y="4929198"/>
            <a:ext cx="741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είναι αυτά και που τα συναντάμε; Αφόρμηση για την εκκίνηση του        Εργαστηρίου δεξιοτήτων.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899592" y="54452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Εννοιολογικός χάρτης πρότερων γνώσεων των μαθητών  σχετικά με το δάσος!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ekoun\OneDrive\Υπολογιστής\ΕΡΓΑΣΤΗΡΙΑ ΔΕΞΙΟΤΗΤΩΝ 2023-2024\ΔΑΣΟΣ ΦΩΤΟ\ΤΙ ΓΝΩΡΙΖΩ\εικόνα_Viber_2024-05-24_10-02-30-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4684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425049" y="6057376"/>
            <a:ext cx="843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Χωρισμός ομάδων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ekoun\OneDrive\Υπολογιστής\ΕΡΓΑΣΤΗΡΙΑ ΔΕΞΙΟΤΗΤΩΝ 2023-2024\ΔΑΣΟΣ ΦΩΤΟ\ΟΜΑΔΕΣ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7" y="188640"/>
            <a:ext cx="3831861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koun\OneDrive\Υπολογιστής\ΕΡΓΑΣΤΗΡΙΑ ΔΕΞΙΟΤΗΤΩΝ 2023-2024\ΔΑΣΟΣ ΦΩΤΟ\ΟΜΑΔΕΣ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429"/>
            <a:ext cx="3792422" cy="2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koun\OneDrive\Υπολογιστής\ΕΡΓΑΣΤΗΡΙΑ ΔΕΞΙΟΤΗΤΩΝ 2023-2024\ΔΑΣΟΣ ΦΩΤΟ\ΟΜΑΔΕΣ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76972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Αστέρι 5 ακτινών 1"/>
          <p:cNvSpPr/>
          <p:nvPr/>
        </p:nvSpPr>
        <p:spPr>
          <a:xfrm>
            <a:off x="7010942" y="1078091"/>
            <a:ext cx="720080" cy="6480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Αστέρι 5 ακτινών 2"/>
          <p:cNvSpPr/>
          <p:nvPr/>
        </p:nvSpPr>
        <p:spPr>
          <a:xfrm>
            <a:off x="7731023" y="1330507"/>
            <a:ext cx="705408" cy="5237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στέρι 5 ακτινών 10"/>
          <p:cNvSpPr/>
          <p:nvPr/>
        </p:nvSpPr>
        <p:spPr>
          <a:xfrm>
            <a:off x="5796136" y="1271499"/>
            <a:ext cx="432048" cy="38828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Αστέρι 5 ακτινών 11"/>
          <p:cNvSpPr/>
          <p:nvPr/>
        </p:nvSpPr>
        <p:spPr>
          <a:xfrm>
            <a:off x="5076056" y="1144470"/>
            <a:ext cx="504056" cy="5153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Αστέρι 5 ακτινών 3"/>
          <p:cNvSpPr/>
          <p:nvPr/>
        </p:nvSpPr>
        <p:spPr>
          <a:xfrm>
            <a:off x="2947256" y="1035425"/>
            <a:ext cx="648072" cy="5901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Αστέρι 5 ακτινών 4"/>
          <p:cNvSpPr/>
          <p:nvPr/>
        </p:nvSpPr>
        <p:spPr>
          <a:xfrm>
            <a:off x="1161153" y="1115572"/>
            <a:ext cx="504056" cy="5294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στέρι 5 ακτινών 5"/>
          <p:cNvSpPr/>
          <p:nvPr/>
        </p:nvSpPr>
        <p:spPr>
          <a:xfrm>
            <a:off x="3199284" y="4028594"/>
            <a:ext cx="792088" cy="7920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στέρι 5 ακτινών 6"/>
          <p:cNvSpPr/>
          <p:nvPr/>
        </p:nvSpPr>
        <p:spPr>
          <a:xfrm>
            <a:off x="4318452" y="4041068"/>
            <a:ext cx="651110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στέρι 5 ακτινών 7"/>
          <p:cNvSpPr/>
          <p:nvPr/>
        </p:nvSpPr>
        <p:spPr>
          <a:xfrm>
            <a:off x="5316522" y="4068857"/>
            <a:ext cx="720080" cy="7920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Αστέρι 5 ακτινών 8"/>
          <p:cNvSpPr/>
          <p:nvPr/>
        </p:nvSpPr>
        <p:spPr>
          <a:xfrm>
            <a:off x="6228184" y="4329100"/>
            <a:ext cx="648072" cy="68407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koun\OneDrive\Υπολογιστής\ΕΡΓΑΣΤΗΡΙΑ ΔΕΞΙΟΤΗΤΩΝ 2023-2024\ΔΑΣΟΣ ΦΩΤΟ\ΟΜΑΔΕΣ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63488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4457" y="5911147"/>
            <a:ext cx="361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Οι κανόνες των ομάδων μας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102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747327" y="5617677"/>
            <a:ext cx="392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Ζωγραφίζω πως φαντάζομαι το δάσος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:\Users\ekoun\OneDrive\Υπολογιστής\ΕΡΓΑΣΤΗΡΙΑ ΔΕΞΙΟΤΗΤΩΝ 2023-2024\ΔΑΣΟΣ ΦΩΤΟ\ΠΩΣ ΦΑΝΤΑΖΟΜΑΙ ΤΟ ΔΑΣΟΣ\εικόνα_Viber_2024-06-01_18-31-34-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4207" y="417736"/>
            <a:ext cx="2945904" cy="39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koun\OneDrive\Υπολογιστής\ΕΡΓΑΣΤΗΡΙΑ ΔΕΞΙΟΤΗΤΩΝ 2023-2024\ΔΑΣΟΣ ΦΩΤΟ\ΠΩΣ ΦΑΝΤΑΖΟΜΑΙ ΤΟ ΔΑΣΟΣ\εικόνα_Viber_2024-06-01_18-31-35-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5546" y="476930"/>
            <a:ext cx="2937182" cy="39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koun\OneDrive\Υπολογιστής\ΕΡΓΑΣΤΗΡΙΑ ΔΕΞΙΟΤΗΤΩΝ 2023-2024\ΔΑΣΟΣ ΦΩΤΟ\ΕΞΩΤΕΡΙΚΟΙ ΧΩΡΟΙ\εικόνα_Viber_2024-05-23_10-53-16-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1062"/>
            <a:ext cx="2742728" cy="36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koun\OneDrive\Υπολογιστής\ΕΡΓΑΣΤΗΡΙΑ ΔΕΞΙΟΤΗΤΩΝ 2023-2024\ΔΑΣΟΣ ΦΩΤΟ\ΕΞΩΤΕΡΙΚΟΙ ΧΩΡΟΙ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1545" y="-239337"/>
            <a:ext cx="2999910" cy="39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koun\OneDrive\Υπολογιστής\ΕΡΓΑΣΤΗΡΙΑ ΔΕΞΙΟΤΗΤΩΝ 2023-2024\ΔΑΣΟΣ ΦΩΤΟ\ΕΞΩΤΕΡΙΚΟΙ ΧΩΡΟΙ\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6548" y="3202046"/>
            <a:ext cx="2657871" cy="35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5229200"/>
            <a:ext cx="20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Μικροί εξερευνητές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631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5220072" y="4581128"/>
            <a:ext cx="399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Συνέντευξη από ένα δέντρο!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C:\Users\ekoun\OneDrive\Υπολογιστής\ΕΡΓΑΣΤΗΡΙΑ ΔΕΞΙΟΤΗΤΩΝ 2023-2024\ΔΑΣΟΣ ΦΩΤΟ\ΣΥΝΕΝΤΕΥΞΗ\εικόνα_Viber_2024-05-17_09-33-46-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657872" cy="35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koun\OneDrive\Υπολογιστής\ΕΡΓΑΣΤΗΡΙΑ ΔΕΞΙΟΤΗΤΩΝ 2023-2024\ΔΑΣΟΣ ΦΩΤΟ\ΣΥΝΕΝΤΕΥΞΗ\εικόνα_Viber_2024-05-17_09-34-10-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27" y="178779"/>
            <a:ext cx="2672662" cy="35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koun\OneDrive\Υπολογιστής\ΕΡΓΑΣΤΗΡΙΑ ΔΕΞΙΟΤΗΤΩΝ 2023-2024\ΔΑΣΟΣ ΦΩΤΟ\ΣΥΝΕΝΤΕΥΞΗ\εικόνα_Viber_2024-05-24_10-02-30-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23" y="645029"/>
            <a:ext cx="3220902" cy="24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ekoun\OneDrive\Υπολογιστής\ΕΡΓΑΣΤΗΡΙΑ ΔΕΞΙΟΤΗΤΩΝ 2023-2024\ΔΑΣΟΣ ΦΩΤΟ\ΣΥΝΕΝΤΕΥΞΗ\εικόνα_Viber_2024-05-24_10-02-30-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7567"/>
            <a:ext cx="3967312" cy="29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Αστέρι 5 ακτινών 1"/>
          <p:cNvSpPr/>
          <p:nvPr/>
        </p:nvSpPr>
        <p:spPr>
          <a:xfrm>
            <a:off x="4781533" y="1449105"/>
            <a:ext cx="432048" cy="4037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Αστέρι 5 ακτινών 2"/>
          <p:cNvSpPr/>
          <p:nvPr/>
        </p:nvSpPr>
        <p:spPr>
          <a:xfrm>
            <a:off x="3851920" y="1455851"/>
            <a:ext cx="288032" cy="2018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Αστέρι 5 ακτινών 4"/>
          <p:cNvSpPr/>
          <p:nvPr/>
        </p:nvSpPr>
        <p:spPr>
          <a:xfrm>
            <a:off x="2929323" y="4437112"/>
            <a:ext cx="490549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στέρι 5 ακτινών 5"/>
          <p:cNvSpPr/>
          <p:nvPr/>
        </p:nvSpPr>
        <p:spPr>
          <a:xfrm>
            <a:off x="1707907" y="4581128"/>
            <a:ext cx="288032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koun\OneDrive\Υπολογιστής\ΕΡΓΑΣΤΗΡΙΑ ΔΕΞΙΟΤΗΤΩΝ 2023-2024\ΔΑΣΟΣ ΦΩΤΟ\ΚΑΤΑΣΚΕΥΕΣ\εικόνα_Viber_2024-05-17_09-34-36-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887"/>
            <a:ext cx="3093132" cy="41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koun\OneDrive\Υπολογιστής\ΕΡΓΑΣΤΗΡΙΑ ΔΕΞΙΟΤΗΤΩΝ 2023-2024\ΔΑΣΟΣ ΦΩΤΟ\ΚΑΤΑΣΚΕΥΕΣ\εικόνα_Viber_2024-05-17_09-34-39-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6160"/>
            <a:ext cx="3161928" cy="42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5474878"/>
            <a:ext cx="19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Οι κατασκευές μας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5387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91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ΠΡΟΣΤΑΤΕΨΕ ΤΟ ΔΑΣΟΣ …ΕΙΝΑΙ ΠΗΓΗ ΖΩΗΣ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ΠΡΟΣΤΑΤΕΨΕ ΤΟ ΔΑΣΟΣ …ΕΊΝΑΙ ΠΗΓΗ ΖΩΗΣ</dc:title>
  <dc:creator>asus</dc:creator>
  <cp:lastModifiedBy>Ελένη Κουνελάκη</cp:lastModifiedBy>
  <cp:revision>30</cp:revision>
  <dcterms:created xsi:type="dcterms:W3CDTF">2024-05-21T06:22:36Z</dcterms:created>
  <dcterms:modified xsi:type="dcterms:W3CDTF">2024-06-10T13:07:01Z</dcterms:modified>
</cp:coreProperties>
</file>