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7" r:id="rId6"/>
    <p:sldId id="259" r:id="rId7"/>
    <p:sldId id="268" r:id="rId8"/>
    <p:sldId id="260" r:id="rId9"/>
    <p:sldId id="269" r:id="rId10"/>
    <p:sldId id="263" r:id="rId11"/>
    <p:sldId id="261" r:id="rId12"/>
    <p:sldId id="270" r:id="rId13"/>
    <p:sldId id="265" r:id="rId14"/>
    <p:sldId id="266" r:id="rId15"/>
    <p:sldId id="262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11/6/2024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11/6/2024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11/6/2024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11/6/2024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11/6/2024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11/6/2024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11/6/2024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11/6/2024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11/6/2024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11/6/2024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11/6/2024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97EC-92C8-4307-88A3-E1883663CB83}" type="datetimeFigureOut">
              <a:rPr lang="el-GR" smtClean="0"/>
              <a:pPr/>
              <a:t>11/6/2024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.bookcreator.com/laEn9463lugzdSVLehgjdW77XHV2/9JvLa1AgQR2fXzCygqqnjg/GVtxgiADTXW2OoM0SILt5Q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ΠΡΟΣΤΑΤΕΨΕ ΤΟ ΔΑΣΟΣ …ΕΊΝΑΙ ΠΗΓΗ ΖΩΗΣ</a:t>
            </a:r>
            <a:endParaRPr lang="el-G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3 - Εικόνα" descr="δασάκι Κουτσουρ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928802"/>
            <a:ext cx="7562874" cy="42557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4-05-26_17-44-52-022.jpg"/>
          <p:cNvPicPr>
            <a:picLocks noChangeAspect="1"/>
          </p:cNvPicPr>
          <p:nvPr/>
        </p:nvPicPr>
        <p:blipFill>
          <a:blip r:embed="rId2"/>
          <a:srcRect r="1590" b="8333"/>
          <a:stretch>
            <a:fillRect/>
          </a:stretch>
        </p:blipFill>
        <p:spPr>
          <a:xfrm>
            <a:off x="4643438" y="285728"/>
            <a:ext cx="3485304" cy="4310705"/>
          </a:xfrm>
          <a:prstGeom prst="rect">
            <a:avLst/>
          </a:prstGeom>
        </p:spPr>
      </p:pic>
      <p:pic>
        <p:nvPicPr>
          <p:cNvPr id="3" name="2 - Εικόνα" descr="εικόνα_Viber_2024-05-21_10-36-24-206.jpg"/>
          <p:cNvPicPr>
            <a:picLocks noChangeAspect="1"/>
          </p:cNvPicPr>
          <p:nvPr/>
        </p:nvPicPr>
        <p:blipFill>
          <a:blip r:embed="rId3"/>
          <a:srcRect l="1590" t="4166" r="207" b="5208"/>
          <a:stretch>
            <a:fillRect/>
          </a:stretch>
        </p:blipFill>
        <p:spPr>
          <a:xfrm>
            <a:off x="0" y="214290"/>
            <a:ext cx="3643306" cy="4464333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57147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itchFamily="66" charset="0"/>
              </a:rPr>
              <a:t>Τα ΝΑΙ και τα ΌΧΙ του σωστού επισκέπτη!!</a:t>
            </a:r>
            <a:endParaRPr lang="el-GR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4-05-21_09-04-08-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87140" y="-101376"/>
            <a:ext cx="2797691" cy="3714777"/>
          </a:xfrm>
          <a:prstGeom prst="rect">
            <a:avLst/>
          </a:prstGeom>
        </p:spPr>
      </p:pic>
      <p:pic>
        <p:nvPicPr>
          <p:cNvPr id="6" name="5 - Εικόνα" descr="εικόνα_Viber_2024-05-21_09-35-48-6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28604"/>
            <a:ext cx="3699362" cy="2786082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785786" y="4500570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itchFamily="66" charset="0"/>
              </a:rPr>
              <a:t>Συζητάμε για τις αιτίες κινδύνου του δάσους!!! </a:t>
            </a:r>
          </a:p>
          <a:p>
            <a:r>
              <a:rPr lang="el-GR" b="1" dirty="0" smtClean="0">
                <a:latin typeface="Comic Sans MS" pitchFamily="66" charset="0"/>
              </a:rPr>
              <a:t>Ανθρώπινες από λάθος .</a:t>
            </a:r>
          </a:p>
          <a:p>
            <a:r>
              <a:rPr lang="el-GR" b="1" dirty="0" smtClean="0">
                <a:latin typeface="Comic Sans MS" pitchFamily="66" charset="0"/>
              </a:rPr>
              <a:t>Ανθρώπινες από πρόθεση</a:t>
            </a:r>
          </a:p>
          <a:p>
            <a:r>
              <a:rPr lang="el-GR" b="1" dirty="0" smtClean="0">
                <a:latin typeface="Comic Sans MS" pitchFamily="66" charset="0"/>
              </a:rPr>
              <a:t>Και </a:t>
            </a:r>
            <a:r>
              <a:rPr lang="el-GR" b="1" dirty="0" err="1" smtClean="0">
                <a:latin typeface="Comic Sans MS" pitchFamily="66" charset="0"/>
              </a:rPr>
              <a:t>απο</a:t>
            </a:r>
            <a:r>
              <a:rPr lang="el-GR" b="1" dirty="0" smtClean="0">
                <a:latin typeface="Comic Sans MS" pitchFamily="66" charset="0"/>
              </a:rPr>
              <a:t> φυσικά αίτια!</a:t>
            </a:r>
            <a:endParaRPr lang="el-GR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koun\OneDrive\Υπολογιστής\Στιγμιότυπο οθόνης 2024-06-09 1715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60648"/>
            <a:ext cx="6934200" cy="5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3843467" y="5997069"/>
            <a:ext cx="145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hlinkClick r:id="rId3"/>
              </a:rPr>
              <a:t>Το βιβλίο μας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4-05-21_09-04-05-7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51313" y="-108427"/>
            <a:ext cx="2840709" cy="3771895"/>
          </a:xfrm>
          <a:prstGeom prst="rect">
            <a:avLst/>
          </a:prstGeom>
        </p:spPr>
      </p:pic>
      <p:pic>
        <p:nvPicPr>
          <p:cNvPr id="3" name="2 - Εικόνα" descr="εικόνα_Viber_2024-05-21_09-04-05-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334824" y="308722"/>
            <a:ext cx="2474880" cy="3286148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1643042" y="4572008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itchFamily="66" charset="0"/>
              </a:rPr>
              <a:t>Αποτυπώνουμε ζωγραφίζοντας πως θεωρούμε ότι μπορεί να προστατευτεί το δάσος από φωτιά!!</a:t>
            </a:r>
            <a:endParaRPr lang="el-GR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4-05-26_17-47-44-258.jpg"/>
          <p:cNvPicPr>
            <a:picLocks noChangeAspect="1"/>
          </p:cNvPicPr>
          <p:nvPr/>
        </p:nvPicPr>
        <p:blipFill>
          <a:blip r:embed="rId2"/>
          <a:srcRect l="2929" t="7291" r="6852" b="5208"/>
          <a:stretch>
            <a:fillRect/>
          </a:stretch>
        </p:blipFill>
        <p:spPr>
          <a:xfrm>
            <a:off x="3929058" y="2928934"/>
            <a:ext cx="4987903" cy="3643338"/>
          </a:xfrm>
          <a:prstGeom prst="rect">
            <a:avLst/>
          </a:prstGeom>
        </p:spPr>
      </p:pic>
      <p:pic>
        <p:nvPicPr>
          <p:cNvPr id="3" name="2 - Εικόνα" descr="εικόνα_Viber_2024-05-26_17-45-04-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2743871" cy="3643314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3500430" y="714356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itchFamily="66" charset="0"/>
              </a:rPr>
              <a:t>Διασκεδάζουμε φτιάχνοντας διαδικτυακά </a:t>
            </a:r>
            <a:r>
              <a:rPr lang="el-GR" b="1" dirty="0" err="1" smtClean="0">
                <a:latin typeface="Comic Sans MS" pitchFamily="66" charset="0"/>
              </a:rPr>
              <a:t>παζλ</a:t>
            </a:r>
            <a:r>
              <a:rPr lang="el-GR" b="1" dirty="0" smtClean="0">
                <a:latin typeface="Comic Sans MS" pitchFamily="66" charset="0"/>
              </a:rPr>
              <a:t> που απεικονίζουν δασικά οικοσυστήματα!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85720" y="471488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itchFamily="66" charset="0"/>
              </a:rPr>
              <a:t>Και καταγράφουμε τι μάθαμε από αυτό το εργαστήριο!</a:t>
            </a:r>
            <a:endParaRPr lang="el-GR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4-05-21_09-37-57-681.jpg"/>
          <p:cNvPicPr>
            <a:picLocks noChangeAspect="1"/>
          </p:cNvPicPr>
          <p:nvPr/>
        </p:nvPicPr>
        <p:blipFill>
          <a:blip r:embed="rId2" cstate="print"/>
          <a:srcRect r="11855" b="7937"/>
          <a:stretch>
            <a:fillRect/>
          </a:stretch>
        </p:blipFill>
        <p:spPr>
          <a:xfrm>
            <a:off x="714348" y="428604"/>
            <a:ext cx="3178597" cy="2500306"/>
          </a:xfrm>
          <a:prstGeom prst="rect">
            <a:avLst/>
          </a:prstGeom>
        </p:spPr>
      </p:pic>
      <p:pic>
        <p:nvPicPr>
          <p:cNvPr id="3" name="2 - Εικόνα" descr="εικόνα_Viber_2024-05-21_09-37-57-6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33862" y="-190447"/>
            <a:ext cx="2905276" cy="3857628"/>
          </a:xfrm>
          <a:prstGeom prst="rect">
            <a:avLst/>
          </a:prstGeom>
        </p:spPr>
      </p:pic>
      <p:pic>
        <p:nvPicPr>
          <p:cNvPr id="4" name="3 - Εικόνα" descr="εικόνα_Viber_2024-05-21_09-38-00-3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56466" y="2729692"/>
            <a:ext cx="2959078" cy="3929066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5143504" y="3786190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itchFamily="66" charset="0"/>
              </a:rPr>
              <a:t>Μαθαίνουμε σωστούς κανόνες συμπεριφοράς  μέσα στο δάσος, για να γίνουμε «Καλοί επισκέπτες», μέσα από επιτραπέζιο παιχνίδι! </a:t>
            </a:r>
            <a:endParaRPr lang="el-GR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ικόνα_Viber_2024-05-26_17-44-53-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31230" y="-216905"/>
            <a:ext cx="3066699" cy="4071966"/>
          </a:xfrm>
          <a:prstGeom prst="rect">
            <a:avLst/>
          </a:prstGeom>
        </p:spPr>
      </p:pic>
      <p:pic>
        <p:nvPicPr>
          <p:cNvPr id="5" name="4 - Εικόνα" descr="εικόνα_Viber_2024-05-26_17-44-54-2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17862" y="492354"/>
            <a:ext cx="3228086" cy="4286256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714348" y="4929198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itchFamily="66" charset="0"/>
              </a:rPr>
              <a:t>Τι είναι αυτά και που τα συναντάμε;; Αφόρμηση για την εκκίνηση του εργαστηρίου δεξιοτήτων.</a:t>
            </a:r>
            <a:endParaRPr lang="el-GR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ικόνα_Viber_2024-05-21_09-04-08-565.jpg"/>
          <p:cNvPicPr>
            <a:picLocks noChangeAspect="1"/>
          </p:cNvPicPr>
          <p:nvPr/>
        </p:nvPicPr>
        <p:blipFill>
          <a:blip r:embed="rId2"/>
          <a:srcRect l="5622" b="19138"/>
          <a:stretch>
            <a:fillRect/>
          </a:stretch>
        </p:blipFill>
        <p:spPr>
          <a:xfrm>
            <a:off x="214282" y="285728"/>
            <a:ext cx="5715040" cy="3687708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428596" y="442913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itchFamily="66" charset="0"/>
              </a:rPr>
              <a:t>Ανακάλυψη προγενέστερων γνώσεων των μαθητών σχετικά με το δάσος!</a:t>
            </a:r>
            <a:endParaRPr lang="el-GR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ικόνα_Viber_2024-05-21_09-04-09-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1" y="857232"/>
            <a:ext cx="3509651" cy="2643206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571472" y="535782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itchFamily="66" charset="0"/>
              </a:rPr>
              <a:t>Χωρισμός ομάδων με τη βοήθεια του τροχού!</a:t>
            </a:r>
            <a:endParaRPr lang="el-GR" b="1" dirty="0">
              <a:latin typeface="Comic Sans MS" pitchFamily="66" charset="0"/>
            </a:endParaRPr>
          </a:p>
        </p:txBody>
      </p:sp>
      <p:pic>
        <p:nvPicPr>
          <p:cNvPr id="1026" name="Picture 2" descr="C:\Users\asus\Desktop\εικόνα_Viber_2024-06-10_16-36-23-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785793"/>
            <a:ext cx="3503684" cy="2967605"/>
          </a:xfrm>
          <a:prstGeom prst="rect">
            <a:avLst/>
          </a:prstGeom>
          <a:noFill/>
        </p:spPr>
      </p:pic>
      <p:sp>
        <p:nvSpPr>
          <p:cNvPr id="11" name="10 - Αστέρι 5 ακτινών"/>
          <p:cNvSpPr/>
          <p:nvPr/>
        </p:nvSpPr>
        <p:spPr>
          <a:xfrm>
            <a:off x="1500166" y="1071546"/>
            <a:ext cx="928694" cy="10715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Αστέρι 5 ακτινών"/>
          <p:cNvSpPr/>
          <p:nvPr/>
        </p:nvSpPr>
        <p:spPr>
          <a:xfrm>
            <a:off x="5715008" y="642918"/>
            <a:ext cx="928694" cy="10715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4-05-21_09-04-08-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785794"/>
            <a:ext cx="2909955" cy="2191560"/>
          </a:xfrm>
          <a:prstGeom prst="rect">
            <a:avLst/>
          </a:prstGeom>
        </p:spPr>
      </p:pic>
      <p:pic>
        <p:nvPicPr>
          <p:cNvPr id="3" name="2 - Εικόνα" descr="εικόνα_Viber_2024-05-21_09-04-08-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857232"/>
            <a:ext cx="2838517" cy="2137758"/>
          </a:xfrm>
          <a:prstGeom prst="rect">
            <a:avLst/>
          </a:prstGeom>
        </p:spPr>
      </p:pic>
      <p:pic>
        <p:nvPicPr>
          <p:cNvPr id="4" name="3 - Εικόνα" descr="εικόνα_Viber_2024-05-21_09-04-09-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357562"/>
            <a:ext cx="3143272" cy="2030155"/>
          </a:xfrm>
          <a:prstGeom prst="rect">
            <a:avLst/>
          </a:prstGeom>
        </p:spPr>
      </p:pic>
      <p:pic>
        <p:nvPicPr>
          <p:cNvPr id="5" name="4 - Εικόνα" descr="εικόνα_Viber_2024-05-21_09-04-08-9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214685"/>
            <a:ext cx="3143272" cy="2476517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1142976" y="5857892"/>
            <a:ext cx="3617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Οι κανόνες των ομάδων μας</a:t>
            </a:r>
            <a:endParaRPr lang="el-GR" b="1" dirty="0"/>
          </a:p>
        </p:txBody>
      </p:sp>
      <p:sp>
        <p:nvSpPr>
          <p:cNvPr id="8" name="7 - Αστέρι 5 ακτινών"/>
          <p:cNvSpPr/>
          <p:nvPr/>
        </p:nvSpPr>
        <p:spPr>
          <a:xfrm>
            <a:off x="1714480" y="1071546"/>
            <a:ext cx="500066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Αστέρι 5 ακτινών"/>
          <p:cNvSpPr/>
          <p:nvPr/>
        </p:nvSpPr>
        <p:spPr>
          <a:xfrm>
            <a:off x="2357422" y="928670"/>
            <a:ext cx="500066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Αστέρι 5 ακτινών"/>
          <p:cNvSpPr/>
          <p:nvPr/>
        </p:nvSpPr>
        <p:spPr>
          <a:xfrm>
            <a:off x="3071802" y="1285860"/>
            <a:ext cx="500066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Αστέρι 5 ακτινών"/>
          <p:cNvSpPr/>
          <p:nvPr/>
        </p:nvSpPr>
        <p:spPr>
          <a:xfrm>
            <a:off x="5572132" y="1357298"/>
            <a:ext cx="500066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Αστέρι 5 ακτινών"/>
          <p:cNvSpPr/>
          <p:nvPr/>
        </p:nvSpPr>
        <p:spPr>
          <a:xfrm>
            <a:off x="6215074" y="1142984"/>
            <a:ext cx="500066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Αστέρι 5 ακτινών"/>
          <p:cNvSpPr/>
          <p:nvPr/>
        </p:nvSpPr>
        <p:spPr>
          <a:xfrm>
            <a:off x="6929454" y="1000108"/>
            <a:ext cx="500066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Αστέρι 5 ακτινών"/>
          <p:cNvSpPr/>
          <p:nvPr/>
        </p:nvSpPr>
        <p:spPr>
          <a:xfrm>
            <a:off x="1214414" y="3786190"/>
            <a:ext cx="500066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Αστέρι 5 ακτινών"/>
          <p:cNvSpPr/>
          <p:nvPr/>
        </p:nvSpPr>
        <p:spPr>
          <a:xfrm>
            <a:off x="3000364" y="3714752"/>
            <a:ext cx="500066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Αστέρι 5 ακτινών"/>
          <p:cNvSpPr/>
          <p:nvPr/>
        </p:nvSpPr>
        <p:spPr>
          <a:xfrm>
            <a:off x="2214546" y="3714752"/>
            <a:ext cx="500066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Αστέρι 5 ακτινών"/>
          <p:cNvSpPr/>
          <p:nvPr/>
        </p:nvSpPr>
        <p:spPr>
          <a:xfrm>
            <a:off x="5429256" y="3571876"/>
            <a:ext cx="642942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Αστέρι 5 ακτινών"/>
          <p:cNvSpPr/>
          <p:nvPr/>
        </p:nvSpPr>
        <p:spPr>
          <a:xfrm>
            <a:off x="6215074" y="3643314"/>
            <a:ext cx="571504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Αστέρι 5 ακτινών"/>
          <p:cNvSpPr/>
          <p:nvPr/>
        </p:nvSpPr>
        <p:spPr>
          <a:xfrm>
            <a:off x="6643702" y="3786190"/>
            <a:ext cx="1071570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4-05-21_09-04-06-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40442" y="-268994"/>
            <a:ext cx="2819645" cy="3929090"/>
          </a:xfrm>
          <a:prstGeom prst="rect">
            <a:avLst/>
          </a:prstGeom>
        </p:spPr>
      </p:pic>
      <p:pic>
        <p:nvPicPr>
          <p:cNvPr id="3" name="2 - Εικόνα" descr="εικόνα_Viber_2024-05-21_09-04-06-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100647" y="2828917"/>
            <a:ext cx="3225407" cy="4282698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357158" y="421481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Ζωγραφίζω πώς φαντάζονται το δάσος!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ekoun\OneDrive\Υπολογιστής\ΕΡΓΑΣΤΗΡΙΑ ΔΕΞΙΟΤΗΤΩΝ 2023-2024\ΔΑΣΟΣ ΦΩΤΟ\ΕΞΩΤΕΡΙΚΟΙ ΧΩΡΟΙ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1545" y="-239337"/>
            <a:ext cx="2999910" cy="399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ekoun\OneDrive\Υπολογιστής\ΕΡΓΑΣΤΗΡΙΑ ΔΕΞΙΟΤΗΤΩΝ 2023-2024\ΔΑΣΟΣ ΦΩΤΟ\ΕΞΩΤΕΡΙΚΟΙ ΧΩΡΟΙ\εικόνα_Viber_2024-05-23_10-53-16-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85728"/>
            <a:ext cx="2742728" cy="365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ekoun\OneDrive\Υπολογιστής\ΕΡΓΑΣΤΗΡΙΑ ΔΕΞΙΟΤΗΤΩΝ 2023-2024\ΔΑΣΟΣ ΦΩΤΟ\ΕΞΩΤΕΡΙΚΟΙ ΧΩΡΟΙ\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6548" y="3202046"/>
            <a:ext cx="2657871" cy="35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5364088" y="5229200"/>
            <a:ext cx="20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Μικροί εξερευνητές</a:t>
            </a:r>
            <a:endParaRPr lang="el-GR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4-05-21_09-04-08-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2152052" cy="2857496"/>
          </a:xfrm>
          <a:prstGeom prst="rect">
            <a:avLst/>
          </a:prstGeom>
        </p:spPr>
      </p:pic>
      <p:pic>
        <p:nvPicPr>
          <p:cNvPr id="3" name="2 - Εικόνα" descr="εικόνα_Viber_2024-05-21_09-04-08-602.jpg"/>
          <p:cNvPicPr>
            <a:picLocks noChangeAspect="1"/>
          </p:cNvPicPr>
          <p:nvPr/>
        </p:nvPicPr>
        <p:blipFill>
          <a:blip r:embed="rId3" cstate="print"/>
          <a:srcRect t="9090" r="3432"/>
          <a:stretch>
            <a:fillRect/>
          </a:stretch>
        </p:blipFill>
        <p:spPr>
          <a:xfrm>
            <a:off x="2857488" y="285728"/>
            <a:ext cx="2286016" cy="2857520"/>
          </a:xfrm>
          <a:prstGeom prst="rect">
            <a:avLst/>
          </a:prstGeom>
        </p:spPr>
      </p:pic>
      <p:pic>
        <p:nvPicPr>
          <p:cNvPr id="4" name="3 - Εικόνα" descr="εικόνα_Viber_2024-05-21_09-04-08-7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85728"/>
            <a:ext cx="2474862" cy="3286124"/>
          </a:xfrm>
          <a:prstGeom prst="rect">
            <a:avLst/>
          </a:prstGeom>
        </p:spPr>
      </p:pic>
      <p:pic>
        <p:nvPicPr>
          <p:cNvPr id="5" name="4 - Εικόνα" descr="εικόνα_Viber_2024-05-21_09-04-08-7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214686"/>
            <a:ext cx="2528664" cy="3357562"/>
          </a:xfrm>
          <a:prstGeom prst="rect">
            <a:avLst/>
          </a:prstGeom>
        </p:spPr>
      </p:pic>
      <p:pic>
        <p:nvPicPr>
          <p:cNvPr id="6" name="5 - Εικόνα" descr="εικόνα_Viber_2024-05-21_09-04-08-6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3" y="3286124"/>
            <a:ext cx="2367277" cy="3143272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6215074" y="428625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Συνέντευξη από ένα </a:t>
            </a:r>
            <a:r>
              <a:rPr lang="el-GR" dirty="0" err="1" smtClean="0">
                <a:latin typeface="Comic Sans MS" pitchFamily="66" charset="0"/>
              </a:rPr>
              <a:t>δεντρο</a:t>
            </a:r>
            <a:r>
              <a:rPr lang="el-GR" dirty="0" smtClean="0">
                <a:latin typeface="Comic Sans MS" pitchFamily="66" charset="0"/>
              </a:rPr>
              <a:t>!!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koun\OneDrive\Υπολογιστής\ΕΡΓΑΣΤΗΡΙΑ ΔΕΞΙΟΤΗΤΩΝ 2023-2024\ΔΑΣΟΣ ΦΩΤΟ\ΚΑΤΑΣΚΕΥΕΣ\εικόνα_Viber_2024-05-17_09-34-36-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642918"/>
            <a:ext cx="3093132" cy="41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ekoun\OneDrive\Υπολογιστής\ΕΡΓΑΣΤΗΡΙΑ ΔΕΞΙΟΤΗΤΩΝ 2023-2024\ΔΑΣΟΣ ΦΩΤΟ\ΚΑΤΑΣΚΕΥΕΣ\εικόνα_Viber_2024-05-17_09-34-39-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14290"/>
            <a:ext cx="3161928" cy="42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3563888" y="5474878"/>
            <a:ext cx="19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Οι κατασκευές μας</a:t>
            </a:r>
            <a:endParaRPr lang="el-GR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145</Words>
  <Application>Microsoft Office PowerPoint</Application>
  <PresentationFormat>Προβολή στην οθόνη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ΠΡΟΣΤΑΤΕΨΕ ΤΟ ΔΑΣΟΣ …ΕΊΝΑΙ ΠΗΓΗ ΖΩΗΣ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ΠΡΟΣΤΑΤΕΨΕ ΤΟ ΔΑΣΟΣ …ΕΊΝΑΙ ΠΗΓΗ ΖΩΗΣ</dc:title>
  <dc:creator>asus</dc:creator>
  <cp:lastModifiedBy>Νηπιαγωγείο</cp:lastModifiedBy>
  <cp:revision>27</cp:revision>
  <dcterms:created xsi:type="dcterms:W3CDTF">2024-05-21T06:22:36Z</dcterms:created>
  <dcterms:modified xsi:type="dcterms:W3CDTF">2024-06-11T05:51:33Z</dcterms:modified>
</cp:coreProperties>
</file>