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2"/>
  </p:notes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92" d="100"/>
          <a:sy n="92" d="100"/>
        </p:scale>
        <p:origin x="1314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51AE3D-C2BE-43B3-962D-4CADB66996C2}" type="datetimeFigureOut">
              <a:rPr lang="el-GR" smtClean="0"/>
              <a:t>6/4/2025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664B68-02A3-4AFC-BB31-C4BD581752E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755678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4/6/2025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4/6/2025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4/6/2025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4/6/2025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4/6/2025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4/6/2025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4/6/2025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4/6/2025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4/6/2025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4/6/2025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4/6/2025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4/6/2025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1FBC1CC-A446-5D91-DCF6-5A421D17F5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Νηπιαγωγειο</a:t>
            </a:r>
            <a:r>
              <a:rPr lang="el-GR" dirty="0"/>
              <a:t>   </a:t>
            </a:r>
            <a:r>
              <a:rPr lang="el-GR" dirty="0" err="1"/>
              <a:t>λυκειου</a:t>
            </a:r>
            <a:r>
              <a:rPr lang="el-GR" dirty="0"/>
              <a:t>  </a:t>
            </a:r>
            <a:r>
              <a:rPr lang="el-GR" dirty="0" err="1"/>
              <a:t>ν.ροδοπησ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3202CFE-7F5E-181D-A173-BFEA7866A9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l-GR" sz="3600" b="1" dirty="0">
                <a:solidFill>
                  <a:srgbClr val="FF0000"/>
                </a:solidFill>
              </a:rPr>
              <a:t>Πώς φαντάζονται οι μαθητές/</a:t>
            </a:r>
            <a:r>
              <a:rPr lang="el-GR" sz="3600" b="1" dirty="0" err="1">
                <a:solidFill>
                  <a:srgbClr val="FF0000"/>
                </a:solidFill>
              </a:rPr>
              <a:t>τριες</a:t>
            </a:r>
            <a:r>
              <a:rPr lang="el-GR" sz="3600" b="1" dirty="0">
                <a:solidFill>
                  <a:srgbClr val="FF0000"/>
                </a:solidFill>
              </a:rPr>
              <a:t> του Νηπιαγωγείου μας </a:t>
            </a:r>
          </a:p>
          <a:p>
            <a:pPr marL="0" indent="0" algn="ctr">
              <a:buNone/>
            </a:pPr>
            <a:r>
              <a:rPr lang="el-GR" sz="3600" b="1" dirty="0">
                <a:solidFill>
                  <a:srgbClr val="FF0000"/>
                </a:solidFill>
              </a:rPr>
              <a:t>την συγγραφέα του βιβλίου «</a:t>
            </a:r>
            <a:r>
              <a:rPr lang="el-GR" sz="3600" b="1" dirty="0" err="1">
                <a:solidFill>
                  <a:srgbClr val="FF0000"/>
                </a:solidFill>
              </a:rPr>
              <a:t>Χρατς</a:t>
            </a:r>
            <a:r>
              <a:rPr lang="el-GR" sz="3600" b="1" dirty="0">
                <a:solidFill>
                  <a:srgbClr val="FF0000"/>
                </a:solidFill>
              </a:rPr>
              <a:t>»;</a:t>
            </a:r>
          </a:p>
          <a:p>
            <a:pPr marL="0" indent="0" algn="ctr">
              <a:buNone/>
            </a:pPr>
            <a:endParaRPr lang="el-GR" sz="36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el-GR" sz="36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l-GR" sz="3600" b="1" dirty="0">
                <a:solidFill>
                  <a:srgbClr val="FF0000"/>
                </a:solidFill>
              </a:rPr>
              <a:t>Σχολικό έτος 2024-2025</a:t>
            </a:r>
          </a:p>
        </p:txBody>
      </p:sp>
    </p:spTree>
    <p:extLst>
      <p:ext uri="{BB962C8B-B14F-4D97-AF65-F5344CB8AC3E}">
        <p14:creationId xmlns:p14="http://schemas.microsoft.com/office/powerpoint/2010/main" val="37198046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8D53EC1-C13A-7D39-9E61-C354967135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1AAB84AF-DDB1-CFA0-DA9B-FAECF6CB21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1" y="0"/>
            <a:ext cx="755294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9AF0DA73-5E6A-CB51-2E25-9CA0655595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4849" y="954923"/>
            <a:ext cx="5875694" cy="4656552"/>
          </a:xfrm>
        </p:spPr>
        <p:txBody>
          <a:bodyPr>
            <a:normAutofit fontScale="90000"/>
          </a:bodyPr>
          <a:lstStyle/>
          <a:p>
            <a:r>
              <a:rPr lang="en-US" sz="8800" dirty="0">
                <a:solidFill>
                  <a:srgbClr val="2A1A00"/>
                </a:solidFill>
              </a:rPr>
              <a:t>H K</a:t>
            </a:r>
            <a:r>
              <a:rPr lang="el-GR" sz="8800" dirty="0">
                <a:solidFill>
                  <a:srgbClr val="2A1A00"/>
                </a:solidFill>
              </a:rPr>
              <a:t>ΥΡΙΑ ΕΥΗ ΓΕΡΟΚΩΣΤΑ</a:t>
            </a:r>
          </a:p>
        </p:txBody>
      </p:sp>
      <p:sp>
        <p:nvSpPr>
          <p:cNvPr id="14" name="Freeform 22">
            <a:extLst>
              <a:ext uri="{FF2B5EF4-FFF2-40B4-BE49-F238E27FC236}">
                <a16:creationId xmlns:a16="http://schemas.microsoft.com/office/drawing/2014/main" id="{9AA7A39C-ACBB-2D0B-C9FF-74126DDFB3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 flipH="1">
            <a:off x="6909478" y="0"/>
            <a:ext cx="5282519" cy="6858000"/>
          </a:xfrm>
          <a:custGeom>
            <a:avLst/>
            <a:gdLst>
              <a:gd name="connsiteX0" fmla="*/ 0 w 4992864"/>
              <a:gd name="connsiteY0" fmla="*/ 0 h 6858000"/>
              <a:gd name="connsiteX1" fmla="*/ 4813476 w 4992864"/>
              <a:gd name="connsiteY1" fmla="*/ 0 h 6858000"/>
              <a:gd name="connsiteX2" fmla="*/ 4818239 w 4992864"/>
              <a:gd name="connsiteY2" fmla="*/ 66675 h 6858000"/>
              <a:gd name="connsiteX3" fmla="*/ 4826176 w 4992864"/>
              <a:gd name="connsiteY3" fmla="*/ 122237 h 6858000"/>
              <a:gd name="connsiteX4" fmla="*/ 4835701 w 4992864"/>
              <a:gd name="connsiteY4" fmla="*/ 174625 h 6858000"/>
              <a:gd name="connsiteX5" fmla="*/ 4851576 w 4992864"/>
              <a:gd name="connsiteY5" fmla="*/ 217487 h 6858000"/>
              <a:gd name="connsiteX6" fmla="*/ 4867451 w 4992864"/>
              <a:gd name="connsiteY6" fmla="*/ 260350 h 6858000"/>
              <a:gd name="connsiteX7" fmla="*/ 4886501 w 4992864"/>
              <a:gd name="connsiteY7" fmla="*/ 296862 h 6858000"/>
              <a:gd name="connsiteX8" fmla="*/ 4905551 w 4992864"/>
              <a:gd name="connsiteY8" fmla="*/ 334962 h 6858000"/>
              <a:gd name="connsiteX9" fmla="*/ 4923014 w 4992864"/>
              <a:gd name="connsiteY9" fmla="*/ 369887 h 6858000"/>
              <a:gd name="connsiteX10" fmla="*/ 4940476 w 4992864"/>
              <a:gd name="connsiteY10" fmla="*/ 409575 h 6858000"/>
              <a:gd name="connsiteX11" fmla="*/ 4956351 w 4992864"/>
              <a:gd name="connsiteY11" fmla="*/ 450850 h 6858000"/>
              <a:gd name="connsiteX12" fmla="*/ 4970639 w 4992864"/>
              <a:gd name="connsiteY12" fmla="*/ 496887 h 6858000"/>
              <a:gd name="connsiteX13" fmla="*/ 4981751 w 4992864"/>
              <a:gd name="connsiteY13" fmla="*/ 546100 h 6858000"/>
              <a:gd name="connsiteX14" fmla="*/ 4989689 w 4992864"/>
              <a:gd name="connsiteY14" fmla="*/ 606425 h 6858000"/>
              <a:gd name="connsiteX15" fmla="*/ 4992864 w 4992864"/>
              <a:gd name="connsiteY15" fmla="*/ 673100 h 6858000"/>
              <a:gd name="connsiteX16" fmla="*/ 4989689 w 4992864"/>
              <a:gd name="connsiteY16" fmla="*/ 744537 h 6858000"/>
              <a:gd name="connsiteX17" fmla="*/ 4981751 w 4992864"/>
              <a:gd name="connsiteY17" fmla="*/ 801687 h 6858000"/>
              <a:gd name="connsiteX18" fmla="*/ 4970639 w 4992864"/>
              <a:gd name="connsiteY18" fmla="*/ 854075 h 6858000"/>
              <a:gd name="connsiteX19" fmla="*/ 4956351 w 4992864"/>
              <a:gd name="connsiteY19" fmla="*/ 901700 h 6858000"/>
              <a:gd name="connsiteX20" fmla="*/ 4940476 w 4992864"/>
              <a:gd name="connsiteY20" fmla="*/ 942975 h 6858000"/>
              <a:gd name="connsiteX21" fmla="*/ 4921426 w 4992864"/>
              <a:gd name="connsiteY21" fmla="*/ 981075 h 6858000"/>
              <a:gd name="connsiteX22" fmla="*/ 4902376 w 4992864"/>
              <a:gd name="connsiteY22" fmla="*/ 1017587 h 6858000"/>
              <a:gd name="connsiteX23" fmla="*/ 4883326 w 4992864"/>
              <a:gd name="connsiteY23" fmla="*/ 1055687 h 6858000"/>
              <a:gd name="connsiteX24" fmla="*/ 4865864 w 4992864"/>
              <a:gd name="connsiteY24" fmla="*/ 1095375 h 6858000"/>
              <a:gd name="connsiteX25" fmla="*/ 4848401 w 4992864"/>
              <a:gd name="connsiteY25" fmla="*/ 1136650 h 6858000"/>
              <a:gd name="connsiteX26" fmla="*/ 4834114 w 4992864"/>
              <a:gd name="connsiteY26" fmla="*/ 1182687 h 6858000"/>
              <a:gd name="connsiteX27" fmla="*/ 4824589 w 4992864"/>
              <a:gd name="connsiteY27" fmla="*/ 1235075 h 6858000"/>
              <a:gd name="connsiteX28" fmla="*/ 4815064 w 4992864"/>
              <a:gd name="connsiteY28" fmla="*/ 1295400 h 6858000"/>
              <a:gd name="connsiteX29" fmla="*/ 4813476 w 4992864"/>
              <a:gd name="connsiteY29" fmla="*/ 1363662 h 6858000"/>
              <a:gd name="connsiteX30" fmla="*/ 4815064 w 4992864"/>
              <a:gd name="connsiteY30" fmla="*/ 1431925 h 6858000"/>
              <a:gd name="connsiteX31" fmla="*/ 4824589 w 4992864"/>
              <a:gd name="connsiteY31" fmla="*/ 1492250 h 6858000"/>
              <a:gd name="connsiteX32" fmla="*/ 4834114 w 4992864"/>
              <a:gd name="connsiteY32" fmla="*/ 1544637 h 6858000"/>
              <a:gd name="connsiteX33" fmla="*/ 4848401 w 4992864"/>
              <a:gd name="connsiteY33" fmla="*/ 1589087 h 6858000"/>
              <a:gd name="connsiteX34" fmla="*/ 4865864 w 4992864"/>
              <a:gd name="connsiteY34" fmla="*/ 1631950 h 6858000"/>
              <a:gd name="connsiteX35" fmla="*/ 4883326 w 4992864"/>
              <a:gd name="connsiteY35" fmla="*/ 1671637 h 6858000"/>
              <a:gd name="connsiteX36" fmla="*/ 4902376 w 4992864"/>
              <a:gd name="connsiteY36" fmla="*/ 1708150 h 6858000"/>
              <a:gd name="connsiteX37" fmla="*/ 4921426 w 4992864"/>
              <a:gd name="connsiteY37" fmla="*/ 1743075 h 6858000"/>
              <a:gd name="connsiteX38" fmla="*/ 4940476 w 4992864"/>
              <a:gd name="connsiteY38" fmla="*/ 1782762 h 6858000"/>
              <a:gd name="connsiteX39" fmla="*/ 4956351 w 4992864"/>
              <a:gd name="connsiteY39" fmla="*/ 1824037 h 6858000"/>
              <a:gd name="connsiteX40" fmla="*/ 4970639 w 4992864"/>
              <a:gd name="connsiteY40" fmla="*/ 1870075 h 6858000"/>
              <a:gd name="connsiteX41" fmla="*/ 4981751 w 4992864"/>
              <a:gd name="connsiteY41" fmla="*/ 1922462 h 6858000"/>
              <a:gd name="connsiteX42" fmla="*/ 4989689 w 4992864"/>
              <a:gd name="connsiteY42" fmla="*/ 1982787 h 6858000"/>
              <a:gd name="connsiteX43" fmla="*/ 4992864 w 4992864"/>
              <a:gd name="connsiteY43" fmla="*/ 2051050 h 6858000"/>
              <a:gd name="connsiteX44" fmla="*/ 4989689 w 4992864"/>
              <a:gd name="connsiteY44" fmla="*/ 2119312 h 6858000"/>
              <a:gd name="connsiteX45" fmla="*/ 4981751 w 4992864"/>
              <a:gd name="connsiteY45" fmla="*/ 2179637 h 6858000"/>
              <a:gd name="connsiteX46" fmla="*/ 4970639 w 4992864"/>
              <a:gd name="connsiteY46" fmla="*/ 2232025 h 6858000"/>
              <a:gd name="connsiteX47" fmla="*/ 4956351 w 4992864"/>
              <a:gd name="connsiteY47" fmla="*/ 2278062 h 6858000"/>
              <a:gd name="connsiteX48" fmla="*/ 4940476 w 4992864"/>
              <a:gd name="connsiteY48" fmla="*/ 2319337 h 6858000"/>
              <a:gd name="connsiteX49" fmla="*/ 4921426 w 4992864"/>
              <a:gd name="connsiteY49" fmla="*/ 2359025 h 6858000"/>
              <a:gd name="connsiteX50" fmla="*/ 4902376 w 4992864"/>
              <a:gd name="connsiteY50" fmla="*/ 2395537 h 6858000"/>
              <a:gd name="connsiteX51" fmla="*/ 4883326 w 4992864"/>
              <a:gd name="connsiteY51" fmla="*/ 2433637 h 6858000"/>
              <a:gd name="connsiteX52" fmla="*/ 4865864 w 4992864"/>
              <a:gd name="connsiteY52" fmla="*/ 2471737 h 6858000"/>
              <a:gd name="connsiteX53" fmla="*/ 4848401 w 4992864"/>
              <a:gd name="connsiteY53" fmla="*/ 2513012 h 6858000"/>
              <a:gd name="connsiteX54" fmla="*/ 4834114 w 4992864"/>
              <a:gd name="connsiteY54" fmla="*/ 2560637 h 6858000"/>
              <a:gd name="connsiteX55" fmla="*/ 4824589 w 4992864"/>
              <a:gd name="connsiteY55" fmla="*/ 2613025 h 6858000"/>
              <a:gd name="connsiteX56" fmla="*/ 4815064 w 4992864"/>
              <a:gd name="connsiteY56" fmla="*/ 2671762 h 6858000"/>
              <a:gd name="connsiteX57" fmla="*/ 4813476 w 4992864"/>
              <a:gd name="connsiteY57" fmla="*/ 2741612 h 6858000"/>
              <a:gd name="connsiteX58" fmla="*/ 4815064 w 4992864"/>
              <a:gd name="connsiteY58" fmla="*/ 2809875 h 6858000"/>
              <a:gd name="connsiteX59" fmla="*/ 4824589 w 4992864"/>
              <a:gd name="connsiteY59" fmla="*/ 2868612 h 6858000"/>
              <a:gd name="connsiteX60" fmla="*/ 4834114 w 4992864"/>
              <a:gd name="connsiteY60" fmla="*/ 2922587 h 6858000"/>
              <a:gd name="connsiteX61" fmla="*/ 4848401 w 4992864"/>
              <a:gd name="connsiteY61" fmla="*/ 2967037 h 6858000"/>
              <a:gd name="connsiteX62" fmla="*/ 4865864 w 4992864"/>
              <a:gd name="connsiteY62" fmla="*/ 3009900 h 6858000"/>
              <a:gd name="connsiteX63" fmla="*/ 4883326 w 4992864"/>
              <a:gd name="connsiteY63" fmla="*/ 3046412 h 6858000"/>
              <a:gd name="connsiteX64" fmla="*/ 4902376 w 4992864"/>
              <a:gd name="connsiteY64" fmla="*/ 3084512 h 6858000"/>
              <a:gd name="connsiteX65" fmla="*/ 4921426 w 4992864"/>
              <a:gd name="connsiteY65" fmla="*/ 3121025 h 6858000"/>
              <a:gd name="connsiteX66" fmla="*/ 4940476 w 4992864"/>
              <a:gd name="connsiteY66" fmla="*/ 3160712 h 6858000"/>
              <a:gd name="connsiteX67" fmla="*/ 4956351 w 4992864"/>
              <a:gd name="connsiteY67" fmla="*/ 3201987 h 6858000"/>
              <a:gd name="connsiteX68" fmla="*/ 4970639 w 4992864"/>
              <a:gd name="connsiteY68" fmla="*/ 3248025 h 6858000"/>
              <a:gd name="connsiteX69" fmla="*/ 4981751 w 4992864"/>
              <a:gd name="connsiteY69" fmla="*/ 3300412 h 6858000"/>
              <a:gd name="connsiteX70" fmla="*/ 4989689 w 4992864"/>
              <a:gd name="connsiteY70" fmla="*/ 3360737 h 6858000"/>
              <a:gd name="connsiteX71" fmla="*/ 4992864 w 4992864"/>
              <a:gd name="connsiteY71" fmla="*/ 3427412 h 6858000"/>
              <a:gd name="connsiteX72" fmla="*/ 4989689 w 4992864"/>
              <a:gd name="connsiteY72" fmla="*/ 3497262 h 6858000"/>
              <a:gd name="connsiteX73" fmla="*/ 4981751 w 4992864"/>
              <a:gd name="connsiteY73" fmla="*/ 3557587 h 6858000"/>
              <a:gd name="connsiteX74" fmla="*/ 4970639 w 4992864"/>
              <a:gd name="connsiteY74" fmla="*/ 3609975 h 6858000"/>
              <a:gd name="connsiteX75" fmla="*/ 4956351 w 4992864"/>
              <a:gd name="connsiteY75" fmla="*/ 3656012 h 6858000"/>
              <a:gd name="connsiteX76" fmla="*/ 4940476 w 4992864"/>
              <a:gd name="connsiteY76" fmla="*/ 3697287 h 6858000"/>
              <a:gd name="connsiteX77" fmla="*/ 4921426 w 4992864"/>
              <a:gd name="connsiteY77" fmla="*/ 3736975 h 6858000"/>
              <a:gd name="connsiteX78" fmla="*/ 4883326 w 4992864"/>
              <a:gd name="connsiteY78" fmla="*/ 3811587 h 6858000"/>
              <a:gd name="connsiteX79" fmla="*/ 4865864 w 4992864"/>
              <a:gd name="connsiteY79" fmla="*/ 3848100 h 6858000"/>
              <a:gd name="connsiteX80" fmla="*/ 4848401 w 4992864"/>
              <a:gd name="connsiteY80" fmla="*/ 3890962 h 6858000"/>
              <a:gd name="connsiteX81" fmla="*/ 4834114 w 4992864"/>
              <a:gd name="connsiteY81" fmla="*/ 3935412 h 6858000"/>
              <a:gd name="connsiteX82" fmla="*/ 4824589 w 4992864"/>
              <a:gd name="connsiteY82" fmla="*/ 3987800 h 6858000"/>
              <a:gd name="connsiteX83" fmla="*/ 4815064 w 4992864"/>
              <a:gd name="connsiteY83" fmla="*/ 4048125 h 6858000"/>
              <a:gd name="connsiteX84" fmla="*/ 4813476 w 4992864"/>
              <a:gd name="connsiteY84" fmla="*/ 4116387 h 6858000"/>
              <a:gd name="connsiteX85" fmla="*/ 4815064 w 4992864"/>
              <a:gd name="connsiteY85" fmla="*/ 4186237 h 6858000"/>
              <a:gd name="connsiteX86" fmla="*/ 4824589 w 4992864"/>
              <a:gd name="connsiteY86" fmla="*/ 4244975 h 6858000"/>
              <a:gd name="connsiteX87" fmla="*/ 4834114 w 4992864"/>
              <a:gd name="connsiteY87" fmla="*/ 4297362 h 6858000"/>
              <a:gd name="connsiteX88" fmla="*/ 4848401 w 4992864"/>
              <a:gd name="connsiteY88" fmla="*/ 4343400 h 6858000"/>
              <a:gd name="connsiteX89" fmla="*/ 4865864 w 4992864"/>
              <a:gd name="connsiteY89" fmla="*/ 4386262 h 6858000"/>
              <a:gd name="connsiteX90" fmla="*/ 4883326 w 4992864"/>
              <a:gd name="connsiteY90" fmla="*/ 4424362 h 6858000"/>
              <a:gd name="connsiteX91" fmla="*/ 4921426 w 4992864"/>
              <a:gd name="connsiteY91" fmla="*/ 4498975 h 6858000"/>
              <a:gd name="connsiteX92" fmla="*/ 4940476 w 4992864"/>
              <a:gd name="connsiteY92" fmla="*/ 4537075 h 6858000"/>
              <a:gd name="connsiteX93" fmla="*/ 4956351 w 4992864"/>
              <a:gd name="connsiteY93" fmla="*/ 4579937 h 6858000"/>
              <a:gd name="connsiteX94" fmla="*/ 4970639 w 4992864"/>
              <a:gd name="connsiteY94" fmla="*/ 4625975 h 6858000"/>
              <a:gd name="connsiteX95" fmla="*/ 4981751 w 4992864"/>
              <a:gd name="connsiteY95" fmla="*/ 4678362 h 6858000"/>
              <a:gd name="connsiteX96" fmla="*/ 4989689 w 4992864"/>
              <a:gd name="connsiteY96" fmla="*/ 4738687 h 6858000"/>
              <a:gd name="connsiteX97" fmla="*/ 4992864 w 4992864"/>
              <a:gd name="connsiteY97" fmla="*/ 4806950 h 6858000"/>
              <a:gd name="connsiteX98" fmla="*/ 4989689 w 4992864"/>
              <a:gd name="connsiteY98" fmla="*/ 4875212 h 6858000"/>
              <a:gd name="connsiteX99" fmla="*/ 4981751 w 4992864"/>
              <a:gd name="connsiteY99" fmla="*/ 4935537 h 6858000"/>
              <a:gd name="connsiteX100" fmla="*/ 4970639 w 4992864"/>
              <a:gd name="connsiteY100" fmla="*/ 4987925 h 6858000"/>
              <a:gd name="connsiteX101" fmla="*/ 4956351 w 4992864"/>
              <a:gd name="connsiteY101" fmla="*/ 5033962 h 6858000"/>
              <a:gd name="connsiteX102" fmla="*/ 4940476 w 4992864"/>
              <a:gd name="connsiteY102" fmla="*/ 5075237 h 6858000"/>
              <a:gd name="connsiteX103" fmla="*/ 4921426 w 4992864"/>
              <a:gd name="connsiteY103" fmla="*/ 5114925 h 6858000"/>
              <a:gd name="connsiteX104" fmla="*/ 4902376 w 4992864"/>
              <a:gd name="connsiteY104" fmla="*/ 5149850 h 6858000"/>
              <a:gd name="connsiteX105" fmla="*/ 4883326 w 4992864"/>
              <a:gd name="connsiteY105" fmla="*/ 5186362 h 6858000"/>
              <a:gd name="connsiteX106" fmla="*/ 4865864 w 4992864"/>
              <a:gd name="connsiteY106" fmla="*/ 5226050 h 6858000"/>
              <a:gd name="connsiteX107" fmla="*/ 4848401 w 4992864"/>
              <a:gd name="connsiteY107" fmla="*/ 5268912 h 6858000"/>
              <a:gd name="connsiteX108" fmla="*/ 4834114 w 4992864"/>
              <a:gd name="connsiteY108" fmla="*/ 5313362 h 6858000"/>
              <a:gd name="connsiteX109" fmla="*/ 4824589 w 4992864"/>
              <a:gd name="connsiteY109" fmla="*/ 5365750 h 6858000"/>
              <a:gd name="connsiteX110" fmla="*/ 4815064 w 4992864"/>
              <a:gd name="connsiteY110" fmla="*/ 5426075 h 6858000"/>
              <a:gd name="connsiteX111" fmla="*/ 4813476 w 4992864"/>
              <a:gd name="connsiteY111" fmla="*/ 5494337 h 6858000"/>
              <a:gd name="connsiteX112" fmla="*/ 4815064 w 4992864"/>
              <a:gd name="connsiteY112" fmla="*/ 5562600 h 6858000"/>
              <a:gd name="connsiteX113" fmla="*/ 4824589 w 4992864"/>
              <a:gd name="connsiteY113" fmla="*/ 5622925 h 6858000"/>
              <a:gd name="connsiteX114" fmla="*/ 4834114 w 4992864"/>
              <a:gd name="connsiteY114" fmla="*/ 5675312 h 6858000"/>
              <a:gd name="connsiteX115" fmla="*/ 4848401 w 4992864"/>
              <a:gd name="connsiteY115" fmla="*/ 5721350 h 6858000"/>
              <a:gd name="connsiteX116" fmla="*/ 4865864 w 4992864"/>
              <a:gd name="connsiteY116" fmla="*/ 5762625 h 6858000"/>
              <a:gd name="connsiteX117" fmla="*/ 4883326 w 4992864"/>
              <a:gd name="connsiteY117" fmla="*/ 5802312 h 6858000"/>
              <a:gd name="connsiteX118" fmla="*/ 4902376 w 4992864"/>
              <a:gd name="connsiteY118" fmla="*/ 5840412 h 6858000"/>
              <a:gd name="connsiteX119" fmla="*/ 4921426 w 4992864"/>
              <a:gd name="connsiteY119" fmla="*/ 5876925 h 6858000"/>
              <a:gd name="connsiteX120" fmla="*/ 4940476 w 4992864"/>
              <a:gd name="connsiteY120" fmla="*/ 5915025 h 6858000"/>
              <a:gd name="connsiteX121" fmla="*/ 4956351 w 4992864"/>
              <a:gd name="connsiteY121" fmla="*/ 5956300 h 6858000"/>
              <a:gd name="connsiteX122" fmla="*/ 4970639 w 4992864"/>
              <a:gd name="connsiteY122" fmla="*/ 6003925 h 6858000"/>
              <a:gd name="connsiteX123" fmla="*/ 4981751 w 4992864"/>
              <a:gd name="connsiteY123" fmla="*/ 6056312 h 6858000"/>
              <a:gd name="connsiteX124" fmla="*/ 4989689 w 4992864"/>
              <a:gd name="connsiteY124" fmla="*/ 6113462 h 6858000"/>
              <a:gd name="connsiteX125" fmla="*/ 4992864 w 4992864"/>
              <a:gd name="connsiteY125" fmla="*/ 6183312 h 6858000"/>
              <a:gd name="connsiteX126" fmla="*/ 4989689 w 4992864"/>
              <a:gd name="connsiteY126" fmla="*/ 6251575 h 6858000"/>
              <a:gd name="connsiteX127" fmla="*/ 4981751 w 4992864"/>
              <a:gd name="connsiteY127" fmla="*/ 6311900 h 6858000"/>
              <a:gd name="connsiteX128" fmla="*/ 4970639 w 4992864"/>
              <a:gd name="connsiteY128" fmla="*/ 6361112 h 6858000"/>
              <a:gd name="connsiteX129" fmla="*/ 4956351 w 4992864"/>
              <a:gd name="connsiteY129" fmla="*/ 6407150 h 6858000"/>
              <a:gd name="connsiteX130" fmla="*/ 4940476 w 4992864"/>
              <a:gd name="connsiteY130" fmla="*/ 6448425 h 6858000"/>
              <a:gd name="connsiteX131" fmla="*/ 4923014 w 4992864"/>
              <a:gd name="connsiteY131" fmla="*/ 6488112 h 6858000"/>
              <a:gd name="connsiteX132" fmla="*/ 4905551 w 4992864"/>
              <a:gd name="connsiteY132" fmla="*/ 6523037 h 6858000"/>
              <a:gd name="connsiteX133" fmla="*/ 4886501 w 4992864"/>
              <a:gd name="connsiteY133" fmla="*/ 6561137 h 6858000"/>
              <a:gd name="connsiteX134" fmla="*/ 4867451 w 4992864"/>
              <a:gd name="connsiteY134" fmla="*/ 6597650 h 6858000"/>
              <a:gd name="connsiteX135" fmla="*/ 4851576 w 4992864"/>
              <a:gd name="connsiteY135" fmla="*/ 6640512 h 6858000"/>
              <a:gd name="connsiteX136" fmla="*/ 4835701 w 4992864"/>
              <a:gd name="connsiteY136" fmla="*/ 6683375 h 6858000"/>
              <a:gd name="connsiteX137" fmla="*/ 4826176 w 4992864"/>
              <a:gd name="connsiteY137" fmla="*/ 6735762 h 6858000"/>
              <a:gd name="connsiteX138" fmla="*/ 4818239 w 4992864"/>
              <a:gd name="connsiteY138" fmla="*/ 6791325 h 6858000"/>
              <a:gd name="connsiteX139" fmla="*/ 4813476 w 4992864"/>
              <a:gd name="connsiteY139" fmla="*/ 6858000 h 6858000"/>
              <a:gd name="connsiteX140" fmla="*/ 0 w 4992864"/>
              <a:gd name="connsiteY14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4992864" h="6858000">
                <a:moveTo>
                  <a:pt x="0" y="0"/>
                </a:moveTo>
                <a:lnTo>
                  <a:pt x="4813476" y="0"/>
                </a:lnTo>
                <a:lnTo>
                  <a:pt x="4818239" y="66675"/>
                </a:lnTo>
                <a:lnTo>
                  <a:pt x="4826176" y="122237"/>
                </a:lnTo>
                <a:lnTo>
                  <a:pt x="4835701" y="174625"/>
                </a:lnTo>
                <a:lnTo>
                  <a:pt x="4851576" y="217487"/>
                </a:lnTo>
                <a:lnTo>
                  <a:pt x="4867451" y="260350"/>
                </a:lnTo>
                <a:lnTo>
                  <a:pt x="4886501" y="296862"/>
                </a:lnTo>
                <a:lnTo>
                  <a:pt x="4905551" y="334962"/>
                </a:lnTo>
                <a:lnTo>
                  <a:pt x="4923014" y="369887"/>
                </a:lnTo>
                <a:lnTo>
                  <a:pt x="4940476" y="409575"/>
                </a:lnTo>
                <a:lnTo>
                  <a:pt x="4956351" y="450850"/>
                </a:lnTo>
                <a:lnTo>
                  <a:pt x="4970639" y="496887"/>
                </a:lnTo>
                <a:lnTo>
                  <a:pt x="4981751" y="546100"/>
                </a:lnTo>
                <a:lnTo>
                  <a:pt x="4989689" y="606425"/>
                </a:lnTo>
                <a:lnTo>
                  <a:pt x="4992864" y="673100"/>
                </a:lnTo>
                <a:lnTo>
                  <a:pt x="4989689" y="744537"/>
                </a:lnTo>
                <a:lnTo>
                  <a:pt x="4981751" y="801687"/>
                </a:lnTo>
                <a:lnTo>
                  <a:pt x="4970639" y="854075"/>
                </a:lnTo>
                <a:lnTo>
                  <a:pt x="4956351" y="901700"/>
                </a:lnTo>
                <a:lnTo>
                  <a:pt x="4940476" y="942975"/>
                </a:lnTo>
                <a:lnTo>
                  <a:pt x="4921426" y="981075"/>
                </a:lnTo>
                <a:lnTo>
                  <a:pt x="4902376" y="1017587"/>
                </a:lnTo>
                <a:lnTo>
                  <a:pt x="4883326" y="1055687"/>
                </a:lnTo>
                <a:lnTo>
                  <a:pt x="4865864" y="1095375"/>
                </a:lnTo>
                <a:lnTo>
                  <a:pt x="4848401" y="1136650"/>
                </a:lnTo>
                <a:lnTo>
                  <a:pt x="4834114" y="1182687"/>
                </a:lnTo>
                <a:lnTo>
                  <a:pt x="4824589" y="1235075"/>
                </a:lnTo>
                <a:lnTo>
                  <a:pt x="4815064" y="1295400"/>
                </a:lnTo>
                <a:lnTo>
                  <a:pt x="4813476" y="1363662"/>
                </a:lnTo>
                <a:lnTo>
                  <a:pt x="4815064" y="1431925"/>
                </a:lnTo>
                <a:lnTo>
                  <a:pt x="4824589" y="1492250"/>
                </a:lnTo>
                <a:lnTo>
                  <a:pt x="4834114" y="1544637"/>
                </a:lnTo>
                <a:lnTo>
                  <a:pt x="4848401" y="1589087"/>
                </a:lnTo>
                <a:lnTo>
                  <a:pt x="4865864" y="1631950"/>
                </a:lnTo>
                <a:lnTo>
                  <a:pt x="4883326" y="1671637"/>
                </a:lnTo>
                <a:lnTo>
                  <a:pt x="4902376" y="1708150"/>
                </a:lnTo>
                <a:lnTo>
                  <a:pt x="4921426" y="1743075"/>
                </a:lnTo>
                <a:lnTo>
                  <a:pt x="4940476" y="1782762"/>
                </a:lnTo>
                <a:lnTo>
                  <a:pt x="4956351" y="1824037"/>
                </a:lnTo>
                <a:lnTo>
                  <a:pt x="4970639" y="1870075"/>
                </a:lnTo>
                <a:lnTo>
                  <a:pt x="4981751" y="1922462"/>
                </a:lnTo>
                <a:lnTo>
                  <a:pt x="4989689" y="1982787"/>
                </a:lnTo>
                <a:lnTo>
                  <a:pt x="4992864" y="2051050"/>
                </a:lnTo>
                <a:lnTo>
                  <a:pt x="4989689" y="2119312"/>
                </a:lnTo>
                <a:lnTo>
                  <a:pt x="4981751" y="2179637"/>
                </a:lnTo>
                <a:lnTo>
                  <a:pt x="4970639" y="2232025"/>
                </a:lnTo>
                <a:lnTo>
                  <a:pt x="4956351" y="2278062"/>
                </a:lnTo>
                <a:lnTo>
                  <a:pt x="4940476" y="2319337"/>
                </a:lnTo>
                <a:lnTo>
                  <a:pt x="4921426" y="2359025"/>
                </a:lnTo>
                <a:lnTo>
                  <a:pt x="4902376" y="2395537"/>
                </a:lnTo>
                <a:lnTo>
                  <a:pt x="4883326" y="2433637"/>
                </a:lnTo>
                <a:lnTo>
                  <a:pt x="4865864" y="2471737"/>
                </a:lnTo>
                <a:lnTo>
                  <a:pt x="4848401" y="2513012"/>
                </a:lnTo>
                <a:lnTo>
                  <a:pt x="4834114" y="2560637"/>
                </a:lnTo>
                <a:lnTo>
                  <a:pt x="4824589" y="2613025"/>
                </a:lnTo>
                <a:lnTo>
                  <a:pt x="4815064" y="2671762"/>
                </a:lnTo>
                <a:lnTo>
                  <a:pt x="4813476" y="2741612"/>
                </a:lnTo>
                <a:lnTo>
                  <a:pt x="4815064" y="2809875"/>
                </a:lnTo>
                <a:lnTo>
                  <a:pt x="4824589" y="2868612"/>
                </a:lnTo>
                <a:lnTo>
                  <a:pt x="4834114" y="2922587"/>
                </a:lnTo>
                <a:lnTo>
                  <a:pt x="4848401" y="2967037"/>
                </a:lnTo>
                <a:lnTo>
                  <a:pt x="4865864" y="3009900"/>
                </a:lnTo>
                <a:lnTo>
                  <a:pt x="4883326" y="3046412"/>
                </a:lnTo>
                <a:lnTo>
                  <a:pt x="4902376" y="3084512"/>
                </a:lnTo>
                <a:lnTo>
                  <a:pt x="4921426" y="3121025"/>
                </a:lnTo>
                <a:lnTo>
                  <a:pt x="4940476" y="3160712"/>
                </a:lnTo>
                <a:lnTo>
                  <a:pt x="4956351" y="3201987"/>
                </a:lnTo>
                <a:lnTo>
                  <a:pt x="4970639" y="3248025"/>
                </a:lnTo>
                <a:lnTo>
                  <a:pt x="4981751" y="3300412"/>
                </a:lnTo>
                <a:lnTo>
                  <a:pt x="4989689" y="3360737"/>
                </a:lnTo>
                <a:lnTo>
                  <a:pt x="4992864" y="3427412"/>
                </a:lnTo>
                <a:lnTo>
                  <a:pt x="4989689" y="3497262"/>
                </a:lnTo>
                <a:lnTo>
                  <a:pt x="4981751" y="3557587"/>
                </a:lnTo>
                <a:lnTo>
                  <a:pt x="4970639" y="3609975"/>
                </a:lnTo>
                <a:lnTo>
                  <a:pt x="4956351" y="3656012"/>
                </a:lnTo>
                <a:lnTo>
                  <a:pt x="4940476" y="3697287"/>
                </a:lnTo>
                <a:lnTo>
                  <a:pt x="4921426" y="3736975"/>
                </a:lnTo>
                <a:lnTo>
                  <a:pt x="4883326" y="3811587"/>
                </a:lnTo>
                <a:lnTo>
                  <a:pt x="4865864" y="3848100"/>
                </a:lnTo>
                <a:lnTo>
                  <a:pt x="4848401" y="3890962"/>
                </a:lnTo>
                <a:lnTo>
                  <a:pt x="4834114" y="3935412"/>
                </a:lnTo>
                <a:lnTo>
                  <a:pt x="4824589" y="3987800"/>
                </a:lnTo>
                <a:lnTo>
                  <a:pt x="4815064" y="4048125"/>
                </a:lnTo>
                <a:lnTo>
                  <a:pt x="4813476" y="4116387"/>
                </a:lnTo>
                <a:lnTo>
                  <a:pt x="4815064" y="4186237"/>
                </a:lnTo>
                <a:lnTo>
                  <a:pt x="4824589" y="4244975"/>
                </a:lnTo>
                <a:lnTo>
                  <a:pt x="4834114" y="4297362"/>
                </a:lnTo>
                <a:lnTo>
                  <a:pt x="4848401" y="4343400"/>
                </a:lnTo>
                <a:lnTo>
                  <a:pt x="4865864" y="4386262"/>
                </a:lnTo>
                <a:lnTo>
                  <a:pt x="4883326" y="4424362"/>
                </a:lnTo>
                <a:lnTo>
                  <a:pt x="4921426" y="4498975"/>
                </a:lnTo>
                <a:lnTo>
                  <a:pt x="4940476" y="4537075"/>
                </a:lnTo>
                <a:lnTo>
                  <a:pt x="4956351" y="4579937"/>
                </a:lnTo>
                <a:lnTo>
                  <a:pt x="4970639" y="4625975"/>
                </a:lnTo>
                <a:lnTo>
                  <a:pt x="4981751" y="4678362"/>
                </a:lnTo>
                <a:lnTo>
                  <a:pt x="4989689" y="4738687"/>
                </a:lnTo>
                <a:lnTo>
                  <a:pt x="4992864" y="4806950"/>
                </a:lnTo>
                <a:lnTo>
                  <a:pt x="4989689" y="4875212"/>
                </a:lnTo>
                <a:lnTo>
                  <a:pt x="4981751" y="4935537"/>
                </a:lnTo>
                <a:lnTo>
                  <a:pt x="4970639" y="4987925"/>
                </a:lnTo>
                <a:lnTo>
                  <a:pt x="4956351" y="5033962"/>
                </a:lnTo>
                <a:lnTo>
                  <a:pt x="4940476" y="5075237"/>
                </a:lnTo>
                <a:lnTo>
                  <a:pt x="4921426" y="5114925"/>
                </a:lnTo>
                <a:lnTo>
                  <a:pt x="4902376" y="5149850"/>
                </a:lnTo>
                <a:lnTo>
                  <a:pt x="4883326" y="5186362"/>
                </a:lnTo>
                <a:lnTo>
                  <a:pt x="4865864" y="5226050"/>
                </a:lnTo>
                <a:lnTo>
                  <a:pt x="4848401" y="5268912"/>
                </a:lnTo>
                <a:lnTo>
                  <a:pt x="4834114" y="5313362"/>
                </a:lnTo>
                <a:lnTo>
                  <a:pt x="4824589" y="5365750"/>
                </a:lnTo>
                <a:lnTo>
                  <a:pt x="4815064" y="5426075"/>
                </a:lnTo>
                <a:lnTo>
                  <a:pt x="4813476" y="5494337"/>
                </a:lnTo>
                <a:lnTo>
                  <a:pt x="4815064" y="5562600"/>
                </a:lnTo>
                <a:lnTo>
                  <a:pt x="4824589" y="5622925"/>
                </a:lnTo>
                <a:lnTo>
                  <a:pt x="4834114" y="5675312"/>
                </a:lnTo>
                <a:lnTo>
                  <a:pt x="4848401" y="5721350"/>
                </a:lnTo>
                <a:lnTo>
                  <a:pt x="4865864" y="5762625"/>
                </a:lnTo>
                <a:lnTo>
                  <a:pt x="4883326" y="5802312"/>
                </a:lnTo>
                <a:lnTo>
                  <a:pt x="4902376" y="5840412"/>
                </a:lnTo>
                <a:lnTo>
                  <a:pt x="4921426" y="5876925"/>
                </a:lnTo>
                <a:lnTo>
                  <a:pt x="4940476" y="5915025"/>
                </a:lnTo>
                <a:lnTo>
                  <a:pt x="4956351" y="5956300"/>
                </a:lnTo>
                <a:lnTo>
                  <a:pt x="4970639" y="6003925"/>
                </a:lnTo>
                <a:lnTo>
                  <a:pt x="4981751" y="6056312"/>
                </a:lnTo>
                <a:lnTo>
                  <a:pt x="4989689" y="6113462"/>
                </a:lnTo>
                <a:lnTo>
                  <a:pt x="4992864" y="6183312"/>
                </a:lnTo>
                <a:lnTo>
                  <a:pt x="4989689" y="6251575"/>
                </a:lnTo>
                <a:lnTo>
                  <a:pt x="4981751" y="6311900"/>
                </a:lnTo>
                <a:lnTo>
                  <a:pt x="4970639" y="6361112"/>
                </a:lnTo>
                <a:lnTo>
                  <a:pt x="4956351" y="6407150"/>
                </a:lnTo>
                <a:lnTo>
                  <a:pt x="4940476" y="6448425"/>
                </a:lnTo>
                <a:lnTo>
                  <a:pt x="4923014" y="6488112"/>
                </a:lnTo>
                <a:lnTo>
                  <a:pt x="4905551" y="6523037"/>
                </a:lnTo>
                <a:lnTo>
                  <a:pt x="4886501" y="6561137"/>
                </a:lnTo>
                <a:lnTo>
                  <a:pt x="4867451" y="6597650"/>
                </a:lnTo>
                <a:lnTo>
                  <a:pt x="4851576" y="6640512"/>
                </a:lnTo>
                <a:lnTo>
                  <a:pt x="4835701" y="6683375"/>
                </a:lnTo>
                <a:lnTo>
                  <a:pt x="4826176" y="6735762"/>
                </a:lnTo>
                <a:lnTo>
                  <a:pt x="4818239" y="6791325"/>
                </a:lnTo>
                <a:lnTo>
                  <a:pt x="481347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pic>
        <p:nvPicPr>
          <p:cNvPr id="5" name="Εικόνα 4" descr="Εικόνα που περιέχει κείμενο, παιδική τέχνη, ζωγραφιά, σκίτσο/σχέδιο&#10;&#10;Το περιεχόμενο που δημιουργείται από τεχνολογία AI ενδέχεται να είναι εσφαλμένο.">
            <a:extLst>
              <a:ext uri="{FF2B5EF4-FFF2-40B4-BE49-F238E27FC236}">
                <a16:creationId xmlns:a16="http://schemas.microsoft.com/office/drawing/2014/main" id="{86D25E24-D15C-8658-F246-30095E42B2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9642" y="0"/>
            <a:ext cx="4885655" cy="6858000"/>
          </a:xfrm>
          <a:prstGeom prst="rect">
            <a:avLst/>
          </a:prstGeom>
        </p:spPr>
      </p:pic>
      <p:pic>
        <p:nvPicPr>
          <p:cNvPr id="3" name="Εικόνα 2" descr="Εικόνα που περιέχει άτομο, ανθρώπινο πρόσωπο, χείλια, ξανθό&#10;&#10;Το περιεχόμενο που δημιουργείται από τεχνολογία AI ενδέχεται να είναι εσφαλμένο.">
            <a:extLst>
              <a:ext uri="{FF2B5EF4-FFF2-40B4-BE49-F238E27FC236}">
                <a16:creationId xmlns:a16="http://schemas.microsoft.com/office/drawing/2014/main" id="{29B475CB-B1B7-5330-43C0-3E633853A4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3062" y="4894912"/>
            <a:ext cx="1231596" cy="1724234"/>
          </a:xfrm>
          <a:prstGeom prst="rect">
            <a:avLst/>
          </a:prstGeom>
        </p:spPr>
      </p:pic>
      <p:sp>
        <p:nvSpPr>
          <p:cNvPr id="4" name="Πάπυρος: Οριζόντιος 3">
            <a:extLst>
              <a:ext uri="{FF2B5EF4-FFF2-40B4-BE49-F238E27FC236}">
                <a16:creationId xmlns:a16="http://schemas.microsoft.com/office/drawing/2014/main" id="{3DA3BE31-CCC7-99D7-B7A6-D8A10FA3C4D6}"/>
              </a:ext>
            </a:extLst>
          </p:cNvPr>
          <p:cNvSpPr/>
          <p:nvPr/>
        </p:nvSpPr>
        <p:spPr>
          <a:xfrm>
            <a:off x="8658849" y="1662546"/>
            <a:ext cx="2739979" cy="924790"/>
          </a:xfrm>
          <a:prstGeom prst="horizontalScroll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Σχολικό έτος 2024-2025</a:t>
            </a:r>
          </a:p>
        </p:txBody>
      </p:sp>
    </p:spTree>
    <p:extLst>
      <p:ext uri="{BB962C8B-B14F-4D97-AF65-F5344CB8AC3E}">
        <p14:creationId xmlns:p14="http://schemas.microsoft.com/office/powerpoint/2010/main" val="42869415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2093D87A-7818-4594-B3D1-C9CF3747B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1" y="0"/>
            <a:ext cx="755294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2AB98482-B152-DD55-3AC1-90C9ED8AC3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4849" y="954923"/>
            <a:ext cx="5875694" cy="4656552"/>
          </a:xfrm>
        </p:spPr>
        <p:txBody>
          <a:bodyPr>
            <a:normAutofit fontScale="90000"/>
          </a:bodyPr>
          <a:lstStyle/>
          <a:p>
            <a:r>
              <a:rPr lang="en-US" sz="8800">
                <a:solidFill>
                  <a:srgbClr val="2A1A00"/>
                </a:solidFill>
              </a:rPr>
              <a:t>H K</a:t>
            </a:r>
            <a:r>
              <a:rPr lang="el-GR" sz="8800">
                <a:solidFill>
                  <a:srgbClr val="2A1A00"/>
                </a:solidFill>
              </a:rPr>
              <a:t>ΥΡΙΑ ΕΥΗ ΓΕΡΟΚΩΣΤΑ</a:t>
            </a:r>
            <a:endParaRPr lang="el-GR" sz="8800" dirty="0">
              <a:solidFill>
                <a:srgbClr val="2A1A00"/>
              </a:solidFill>
            </a:endParaRPr>
          </a:p>
        </p:txBody>
      </p:sp>
      <p:sp>
        <p:nvSpPr>
          <p:cNvPr id="14" name="Freeform 22">
            <a:extLst>
              <a:ext uri="{FF2B5EF4-FFF2-40B4-BE49-F238E27FC236}">
                <a16:creationId xmlns:a16="http://schemas.microsoft.com/office/drawing/2014/main" id="{29BA41EB-EC8E-4167-987C-F07347C193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 flipH="1">
            <a:off x="6909478" y="0"/>
            <a:ext cx="5282519" cy="6858000"/>
          </a:xfrm>
          <a:custGeom>
            <a:avLst/>
            <a:gdLst>
              <a:gd name="connsiteX0" fmla="*/ 0 w 4992864"/>
              <a:gd name="connsiteY0" fmla="*/ 0 h 6858000"/>
              <a:gd name="connsiteX1" fmla="*/ 4813476 w 4992864"/>
              <a:gd name="connsiteY1" fmla="*/ 0 h 6858000"/>
              <a:gd name="connsiteX2" fmla="*/ 4818239 w 4992864"/>
              <a:gd name="connsiteY2" fmla="*/ 66675 h 6858000"/>
              <a:gd name="connsiteX3" fmla="*/ 4826176 w 4992864"/>
              <a:gd name="connsiteY3" fmla="*/ 122237 h 6858000"/>
              <a:gd name="connsiteX4" fmla="*/ 4835701 w 4992864"/>
              <a:gd name="connsiteY4" fmla="*/ 174625 h 6858000"/>
              <a:gd name="connsiteX5" fmla="*/ 4851576 w 4992864"/>
              <a:gd name="connsiteY5" fmla="*/ 217487 h 6858000"/>
              <a:gd name="connsiteX6" fmla="*/ 4867451 w 4992864"/>
              <a:gd name="connsiteY6" fmla="*/ 260350 h 6858000"/>
              <a:gd name="connsiteX7" fmla="*/ 4886501 w 4992864"/>
              <a:gd name="connsiteY7" fmla="*/ 296862 h 6858000"/>
              <a:gd name="connsiteX8" fmla="*/ 4905551 w 4992864"/>
              <a:gd name="connsiteY8" fmla="*/ 334962 h 6858000"/>
              <a:gd name="connsiteX9" fmla="*/ 4923014 w 4992864"/>
              <a:gd name="connsiteY9" fmla="*/ 369887 h 6858000"/>
              <a:gd name="connsiteX10" fmla="*/ 4940476 w 4992864"/>
              <a:gd name="connsiteY10" fmla="*/ 409575 h 6858000"/>
              <a:gd name="connsiteX11" fmla="*/ 4956351 w 4992864"/>
              <a:gd name="connsiteY11" fmla="*/ 450850 h 6858000"/>
              <a:gd name="connsiteX12" fmla="*/ 4970639 w 4992864"/>
              <a:gd name="connsiteY12" fmla="*/ 496887 h 6858000"/>
              <a:gd name="connsiteX13" fmla="*/ 4981751 w 4992864"/>
              <a:gd name="connsiteY13" fmla="*/ 546100 h 6858000"/>
              <a:gd name="connsiteX14" fmla="*/ 4989689 w 4992864"/>
              <a:gd name="connsiteY14" fmla="*/ 606425 h 6858000"/>
              <a:gd name="connsiteX15" fmla="*/ 4992864 w 4992864"/>
              <a:gd name="connsiteY15" fmla="*/ 673100 h 6858000"/>
              <a:gd name="connsiteX16" fmla="*/ 4989689 w 4992864"/>
              <a:gd name="connsiteY16" fmla="*/ 744537 h 6858000"/>
              <a:gd name="connsiteX17" fmla="*/ 4981751 w 4992864"/>
              <a:gd name="connsiteY17" fmla="*/ 801687 h 6858000"/>
              <a:gd name="connsiteX18" fmla="*/ 4970639 w 4992864"/>
              <a:gd name="connsiteY18" fmla="*/ 854075 h 6858000"/>
              <a:gd name="connsiteX19" fmla="*/ 4956351 w 4992864"/>
              <a:gd name="connsiteY19" fmla="*/ 901700 h 6858000"/>
              <a:gd name="connsiteX20" fmla="*/ 4940476 w 4992864"/>
              <a:gd name="connsiteY20" fmla="*/ 942975 h 6858000"/>
              <a:gd name="connsiteX21" fmla="*/ 4921426 w 4992864"/>
              <a:gd name="connsiteY21" fmla="*/ 981075 h 6858000"/>
              <a:gd name="connsiteX22" fmla="*/ 4902376 w 4992864"/>
              <a:gd name="connsiteY22" fmla="*/ 1017587 h 6858000"/>
              <a:gd name="connsiteX23" fmla="*/ 4883326 w 4992864"/>
              <a:gd name="connsiteY23" fmla="*/ 1055687 h 6858000"/>
              <a:gd name="connsiteX24" fmla="*/ 4865864 w 4992864"/>
              <a:gd name="connsiteY24" fmla="*/ 1095375 h 6858000"/>
              <a:gd name="connsiteX25" fmla="*/ 4848401 w 4992864"/>
              <a:gd name="connsiteY25" fmla="*/ 1136650 h 6858000"/>
              <a:gd name="connsiteX26" fmla="*/ 4834114 w 4992864"/>
              <a:gd name="connsiteY26" fmla="*/ 1182687 h 6858000"/>
              <a:gd name="connsiteX27" fmla="*/ 4824589 w 4992864"/>
              <a:gd name="connsiteY27" fmla="*/ 1235075 h 6858000"/>
              <a:gd name="connsiteX28" fmla="*/ 4815064 w 4992864"/>
              <a:gd name="connsiteY28" fmla="*/ 1295400 h 6858000"/>
              <a:gd name="connsiteX29" fmla="*/ 4813476 w 4992864"/>
              <a:gd name="connsiteY29" fmla="*/ 1363662 h 6858000"/>
              <a:gd name="connsiteX30" fmla="*/ 4815064 w 4992864"/>
              <a:gd name="connsiteY30" fmla="*/ 1431925 h 6858000"/>
              <a:gd name="connsiteX31" fmla="*/ 4824589 w 4992864"/>
              <a:gd name="connsiteY31" fmla="*/ 1492250 h 6858000"/>
              <a:gd name="connsiteX32" fmla="*/ 4834114 w 4992864"/>
              <a:gd name="connsiteY32" fmla="*/ 1544637 h 6858000"/>
              <a:gd name="connsiteX33" fmla="*/ 4848401 w 4992864"/>
              <a:gd name="connsiteY33" fmla="*/ 1589087 h 6858000"/>
              <a:gd name="connsiteX34" fmla="*/ 4865864 w 4992864"/>
              <a:gd name="connsiteY34" fmla="*/ 1631950 h 6858000"/>
              <a:gd name="connsiteX35" fmla="*/ 4883326 w 4992864"/>
              <a:gd name="connsiteY35" fmla="*/ 1671637 h 6858000"/>
              <a:gd name="connsiteX36" fmla="*/ 4902376 w 4992864"/>
              <a:gd name="connsiteY36" fmla="*/ 1708150 h 6858000"/>
              <a:gd name="connsiteX37" fmla="*/ 4921426 w 4992864"/>
              <a:gd name="connsiteY37" fmla="*/ 1743075 h 6858000"/>
              <a:gd name="connsiteX38" fmla="*/ 4940476 w 4992864"/>
              <a:gd name="connsiteY38" fmla="*/ 1782762 h 6858000"/>
              <a:gd name="connsiteX39" fmla="*/ 4956351 w 4992864"/>
              <a:gd name="connsiteY39" fmla="*/ 1824037 h 6858000"/>
              <a:gd name="connsiteX40" fmla="*/ 4970639 w 4992864"/>
              <a:gd name="connsiteY40" fmla="*/ 1870075 h 6858000"/>
              <a:gd name="connsiteX41" fmla="*/ 4981751 w 4992864"/>
              <a:gd name="connsiteY41" fmla="*/ 1922462 h 6858000"/>
              <a:gd name="connsiteX42" fmla="*/ 4989689 w 4992864"/>
              <a:gd name="connsiteY42" fmla="*/ 1982787 h 6858000"/>
              <a:gd name="connsiteX43" fmla="*/ 4992864 w 4992864"/>
              <a:gd name="connsiteY43" fmla="*/ 2051050 h 6858000"/>
              <a:gd name="connsiteX44" fmla="*/ 4989689 w 4992864"/>
              <a:gd name="connsiteY44" fmla="*/ 2119312 h 6858000"/>
              <a:gd name="connsiteX45" fmla="*/ 4981751 w 4992864"/>
              <a:gd name="connsiteY45" fmla="*/ 2179637 h 6858000"/>
              <a:gd name="connsiteX46" fmla="*/ 4970639 w 4992864"/>
              <a:gd name="connsiteY46" fmla="*/ 2232025 h 6858000"/>
              <a:gd name="connsiteX47" fmla="*/ 4956351 w 4992864"/>
              <a:gd name="connsiteY47" fmla="*/ 2278062 h 6858000"/>
              <a:gd name="connsiteX48" fmla="*/ 4940476 w 4992864"/>
              <a:gd name="connsiteY48" fmla="*/ 2319337 h 6858000"/>
              <a:gd name="connsiteX49" fmla="*/ 4921426 w 4992864"/>
              <a:gd name="connsiteY49" fmla="*/ 2359025 h 6858000"/>
              <a:gd name="connsiteX50" fmla="*/ 4902376 w 4992864"/>
              <a:gd name="connsiteY50" fmla="*/ 2395537 h 6858000"/>
              <a:gd name="connsiteX51" fmla="*/ 4883326 w 4992864"/>
              <a:gd name="connsiteY51" fmla="*/ 2433637 h 6858000"/>
              <a:gd name="connsiteX52" fmla="*/ 4865864 w 4992864"/>
              <a:gd name="connsiteY52" fmla="*/ 2471737 h 6858000"/>
              <a:gd name="connsiteX53" fmla="*/ 4848401 w 4992864"/>
              <a:gd name="connsiteY53" fmla="*/ 2513012 h 6858000"/>
              <a:gd name="connsiteX54" fmla="*/ 4834114 w 4992864"/>
              <a:gd name="connsiteY54" fmla="*/ 2560637 h 6858000"/>
              <a:gd name="connsiteX55" fmla="*/ 4824589 w 4992864"/>
              <a:gd name="connsiteY55" fmla="*/ 2613025 h 6858000"/>
              <a:gd name="connsiteX56" fmla="*/ 4815064 w 4992864"/>
              <a:gd name="connsiteY56" fmla="*/ 2671762 h 6858000"/>
              <a:gd name="connsiteX57" fmla="*/ 4813476 w 4992864"/>
              <a:gd name="connsiteY57" fmla="*/ 2741612 h 6858000"/>
              <a:gd name="connsiteX58" fmla="*/ 4815064 w 4992864"/>
              <a:gd name="connsiteY58" fmla="*/ 2809875 h 6858000"/>
              <a:gd name="connsiteX59" fmla="*/ 4824589 w 4992864"/>
              <a:gd name="connsiteY59" fmla="*/ 2868612 h 6858000"/>
              <a:gd name="connsiteX60" fmla="*/ 4834114 w 4992864"/>
              <a:gd name="connsiteY60" fmla="*/ 2922587 h 6858000"/>
              <a:gd name="connsiteX61" fmla="*/ 4848401 w 4992864"/>
              <a:gd name="connsiteY61" fmla="*/ 2967037 h 6858000"/>
              <a:gd name="connsiteX62" fmla="*/ 4865864 w 4992864"/>
              <a:gd name="connsiteY62" fmla="*/ 3009900 h 6858000"/>
              <a:gd name="connsiteX63" fmla="*/ 4883326 w 4992864"/>
              <a:gd name="connsiteY63" fmla="*/ 3046412 h 6858000"/>
              <a:gd name="connsiteX64" fmla="*/ 4902376 w 4992864"/>
              <a:gd name="connsiteY64" fmla="*/ 3084512 h 6858000"/>
              <a:gd name="connsiteX65" fmla="*/ 4921426 w 4992864"/>
              <a:gd name="connsiteY65" fmla="*/ 3121025 h 6858000"/>
              <a:gd name="connsiteX66" fmla="*/ 4940476 w 4992864"/>
              <a:gd name="connsiteY66" fmla="*/ 3160712 h 6858000"/>
              <a:gd name="connsiteX67" fmla="*/ 4956351 w 4992864"/>
              <a:gd name="connsiteY67" fmla="*/ 3201987 h 6858000"/>
              <a:gd name="connsiteX68" fmla="*/ 4970639 w 4992864"/>
              <a:gd name="connsiteY68" fmla="*/ 3248025 h 6858000"/>
              <a:gd name="connsiteX69" fmla="*/ 4981751 w 4992864"/>
              <a:gd name="connsiteY69" fmla="*/ 3300412 h 6858000"/>
              <a:gd name="connsiteX70" fmla="*/ 4989689 w 4992864"/>
              <a:gd name="connsiteY70" fmla="*/ 3360737 h 6858000"/>
              <a:gd name="connsiteX71" fmla="*/ 4992864 w 4992864"/>
              <a:gd name="connsiteY71" fmla="*/ 3427412 h 6858000"/>
              <a:gd name="connsiteX72" fmla="*/ 4989689 w 4992864"/>
              <a:gd name="connsiteY72" fmla="*/ 3497262 h 6858000"/>
              <a:gd name="connsiteX73" fmla="*/ 4981751 w 4992864"/>
              <a:gd name="connsiteY73" fmla="*/ 3557587 h 6858000"/>
              <a:gd name="connsiteX74" fmla="*/ 4970639 w 4992864"/>
              <a:gd name="connsiteY74" fmla="*/ 3609975 h 6858000"/>
              <a:gd name="connsiteX75" fmla="*/ 4956351 w 4992864"/>
              <a:gd name="connsiteY75" fmla="*/ 3656012 h 6858000"/>
              <a:gd name="connsiteX76" fmla="*/ 4940476 w 4992864"/>
              <a:gd name="connsiteY76" fmla="*/ 3697287 h 6858000"/>
              <a:gd name="connsiteX77" fmla="*/ 4921426 w 4992864"/>
              <a:gd name="connsiteY77" fmla="*/ 3736975 h 6858000"/>
              <a:gd name="connsiteX78" fmla="*/ 4883326 w 4992864"/>
              <a:gd name="connsiteY78" fmla="*/ 3811587 h 6858000"/>
              <a:gd name="connsiteX79" fmla="*/ 4865864 w 4992864"/>
              <a:gd name="connsiteY79" fmla="*/ 3848100 h 6858000"/>
              <a:gd name="connsiteX80" fmla="*/ 4848401 w 4992864"/>
              <a:gd name="connsiteY80" fmla="*/ 3890962 h 6858000"/>
              <a:gd name="connsiteX81" fmla="*/ 4834114 w 4992864"/>
              <a:gd name="connsiteY81" fmla="*/ 3935412 h 6858000"/>
              <a:gd name="connsiteX82" fmla="*/ 4824589 w 4992864"/>
              <a:gd name="connsiteY82" fmla="*/ 3987800 h 6858000"/>
              <a:gd name="connsiteX83" fmla="*/ 4815064 w 4992864"/>
              <a:gd name="connsiteY83" fmla="*/ 4048125 h 6858000"/>
              <a:gd name="connsiteX84" fmla="*/ 4813476 w 4992864"/>
              <a:gd name="connsiteY84" fmla="*/ 4116387 h 6858000"/>
              <a:gd name="connsiteX85" fmla="*/ 4815064 w 4992864"/>
              <a:gd name="connsiteY85" fmla="*/ 4186237 h 6858000"/>
              <a:gd name="connsiteX86" fmla="*/ 4824589 w 4992864"/>
              <a:gd name="connsiteY86" fmla="*/ 4244975 h 6858000"/>
              <a:gd name="connsiteX87" fmla="*/ 4834114 w 4992864"/>
              <a:gd name="connsiteY87" fmla="*/ 4297362 h 6858000"/>
              <a:gd name="connsiteX88" fmla="*/ 4848401 w 4992864"/>
              <a:gd name="connsiteY88" fmla="*/ 4343400 h 6858000"/>
              <a:gd name="connsiteX89" fmla="*/ 4865864 w 4992864"/>
              <a:gd name="connsiteY89" fmla="*/ 4386262 h 6858000"/>
              <a:gd name="connsiteX90" fmla="*/ 4883326 w 4992864"/>
              <a:gd name="connsiteY90" fmla="*/ 4424362 h 6858000"/>
              <a:gd name="connsiteX91" fmla="*/ 4921426 w 4992864"/>
              <a:gd name="connsiteY91" fmla="*/ 4498975 h 6858000"/>
              <a:gd name="connsiteX92" fmla="*/ 4940476 w 4992864"/>
              <a:gd name="connsiteY92" fmla="*/ 4537075 h 6858000"/>
              <a:gd name="connsiteX93" fmla="*/ 4956351 w 4992864"/>
              <a:gd name="connsiteY93" fmla="*/ 4579937 h 6858000"/>
              <a:gd name="connsiteX94" fmla="*/ 4970639 w 4992864"/>
              <a:gd name="connsiteY94" fmla="*/ 4625975 h 6858000"/>
              <a:gd name="connsiteX95" fmla="*/ 4981751 w 4992864"/>
              <a:gd name="connsiteY95" fmla="*/ 4678362 h 6858000"/>
              <a:gd name="connsiteX96" fmla="*/ 4989689 w 4992864"/>
              <a:gd name="connsiteY96" fmla="*/ 4738687 h 6858000"/>
              <a:gd name="connsiteX97" fmla="*/ 4992864 w 4992864"/>
              <a:gd name="connsiteY97" fmla="*/ 4806950 h 6858000"/>
              <a:gd name="connsiteX98" fmla="*/ 4989689 w 4992864"/>
              <a:gd name="connsiteY98" fmla="*/ 4875212 h 6858000"/>
              <a:gd name="connsiteX99" fmla="*/ 4981751 w 4992864"/>
              <a:gd name="connsiteY99" fmla="*/ 4935537 h 6858000"/>
              <a:gd name="connsiteX100" fmla="*/ 4970639 w 4992864"/>
              <a:gd name="connsiteY100" fmla="*/ 4987925 h 6858000"/>
              <a:gd name="connsiteX101" fmla="*/ 4956351 w 4992864"/>
              <a:gd name="connsiteY101" fmla="*/ 5033962 h 6858000"/>
              <a:gd name="connsiteX102" fmla="*/ 4940476 w 4992864"/>
              <a:gd name="connsiteY102" fmla="*/ 5075237 h 6858000"/>
              <a:gd name="connsiteX103" fmla="*/ 4921426 w 4992864"/>
              <a:gd name="connsiteY103" fmla="*/ 5114925 h 6858000"/>
              <a:gd name="connsiteX104" fmla="*/ 4902376 w 4992864"/>
              <a:gd name="connsiteY104" fmla="*/ 5149850 h 6858000"/>
              <a:gd name="connsiteX105" fmla="*/ 4883326 w 4992864"/>
              <a:gd name="connsiteY105" fmla="*/ 5186362 h 6858000"/>
              <a:gd name="connsiteX106" fmla="*/ 4865864 w 4992864"/>
              <a:gd name="connsiteY106" fmla="*/ 5226050 h 6858000"/>
              <a:gd name="connsiteX107" fmla="*/ 4848401 w 4992864"/>
              <a:gd name="connsiteY107" fmla="*/ 5268912 h 6858000"/>
              <a:gd name="connsiteX108" fmla="*/ 4834114 w 4992864"/>
              <a:gd name="connsiteY108" fmla="*/ 5313362 h 6858000"/>
              <a:gd name="connsiteX109" fmla="*/ 4824589 w 4992864"/>
              <a:gd name="connsiteY109" fmla="*/ 5365750 h 6858000"/>
              <a:gd name="connsiteX110" fmla="*/ 4815064 w 4992864"/>
              <a:gd name="connsiteY110" fmla="*/ 5426075 h 6858000"/>
              <a:gd name="connsiteX111" fmla="*/ 4813476 w 4992864"/>
              <a:gd name="connsiteY111" fmla="*/ 5494337 h 6858000"/>
              <a:gd name="connsiteX112" fmla="*/ 4815064 w 4992864"/>
              <a:gd name="connsiteY112" fmla="*/ 5562600 h 6858000"/>
              <a:gd name="connsiteX113" fmla="*/ 4824589 w 4992864"/>
              <a:gd name="connsiteY113" fmla="*/ 5622925 h 6858000"/>
              <a:gd name="connsiteX114" fmla="*/ 4834114 w 4992864"/>
              <a:gd name="connsiteY114" fmla="*/ 5675312 h 6858000"/>
              <a:gd name="connsiteX115" fmla="*/ 4848401 w 4992864"/>
              <a:gd name="connsiteY115" fmla="*/ 5721350 h 6858000"/>
              <a:gd name="connsiteX116" fmla="*/ 4865864 w 4992864"/>
              <a:gd name="connsiteY116" fmla="*/ 5762625 h 6858000"/>
              <a:gd name="connsiteX117" fmla="*/ 4883326 w 4992864"/>
              <a:gd name="connsiteY117" fmla="*/ 5802312 h 6858000"/>
              <a:gd name="connsiteX118" fmla="*/ 4902376 w 4992864"/>
              <a:gd name="connsiteY118" fmla="*/ 5840412 h 6858000"/>
              <a:gd name="connsiteX119" fmla="*/ 4921426 w 4992864"/>
              <a:gd name="connsiteY119" fmla="*/ 5876925 h 6858000"/>
              <a:gd name="connsiteX120" fmla="*/ 4940476 w 4992864"/>
              <a:gd name="connsiteY120" fmla="*/ 5915025 h 6858000"/>
              <a:gd name="connsiteX121" fmla="*/ 4956351 w 4992864"/>
              <a:gd name="connsiteY121" fmla="*/ 5956300 h 6858000"/>
              <a:gd name="connsiteX122" fmla="*/ 4970639 w 4992864"/>
              <a:gd name="connsiteY122" fmla="*/ 6003925 h 6858000"/>
              <a:gd name="connsiteX123" fmla="*/ 4981751 w 4992864"/>
              <a:gd name="connsiteY123" fmla="*/ 6056312 h 6858000"/>
              <a:gd name="connsiteX124" fmla="*/ 4989689 w 4992864"/>
              <a:gd name="connsiteY124" fmla="*/ 6113462 h 6858000"/>
              <a:gd name="connsiteX125" fmla="*/ 4992864 w 4992864"/>
              <a:gd name="connsiteY125" fmla="*/ 6183312 h 6858000"/>
              <a:gd name="connsiteX126" fmla="*/ 4989689 w 4992864"/>
              <a:gd name="connsiteY126" fmla="*/ 6251575 h 6858000"/>
              <a:gd name="connsiteX127" fmla="*/ 4981751 w 4992864"/>
              <a:gd name="connsiteY127" fmla="*/ 6311900 h 6858000"/>
              <a:gd name="connsiteX128" fmla="*/ 4970639 w 4992864"/>
              <a:gd name="connsiteY128" fmla="*/ 6361112 h 6858000"/>
              <a:gd name="connsiteX129" fmla="*/ 4956351 w 4992864"/>
              <a:gd name="connsiteY129" fmla="*/ 6407150 h 6858000"/>
              <a:gd name="connsiteX130" fmla="*/ 4940476 w 4992864"/>
              <a:gd name="connsiteY130" fmla="*/ 6448425 h 6858000"/>
              <a:gd name="connsiteX131" fmla="*/ 4923014 w 4992864"/>
              <a:gd name="connsiteY131" fmla="*/ 6488112 h 6858000"/>
              <a:gd name="connsiteX132" fmla="*/ 4905551 w 4992864"/>
              <a:gd name="connsiteY132" fmla="*/ 6523037 h 6858000"/>
              <a:gd name="connsiteX133" fmla="*/ 4886501 w 4992864"/>
              <a:gd name="connsiteY133" fmla="*/ 6561137 h 6858000"/>
              <a:gd name="connsiteX134" fmla="*/ 4867451 w 4992864"/>
              <a:gd name="connsiteY134" fmla="*/ 6597650 h 6858000"/>
              <a:gd name="connsiteX135" fmla="*/ 4851576 w 4992864"/>
              <a:gd name="connsiteY135" fmla="*/ 6640512 h 6858000"/>
              <a:gd name="connsiteX136" fmla="*/ 4835701 w 4992864"/>
              <a:gd name="connsiteY136" fmla="*/ 6683375 h 6858000"/>
              <a:gd name="connsiteX137" fmla="*/ 4826176 w 4992864"/>
              <a:gd name="connsiteY137" fmla="*/ 6735762 h 6858000"/>
              <a:gd name="connsiteX138" fmla="*/ 4818239 w 4992864"/>
              <a:gd name="connsiteY138" fmla="*/ 6791325 h 6858000"/>
              <a:gd name="connsiteX139" fmla="*/ 4813476 w 4992864"/>
              <a:gd name="connsiteY139" fmla="*/ 6858000 h 6858000"/>
              <a:gd name="connsiteX140" fmla="*/ 0 w 4992864"/>
              <a:gd name="connsiteY14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4992864" h="6858000">
                <a:moveTo>
                  <a:pt x="0" y="0"/>
                </a:moveTo>
                <a:lnTo>
                  <a:pt x="4813476" y="0"/>
                </a:lnTo>
                <a:lnTo>
                  <a:pt x="4818239" y="66675"/>
                </a:lnTo>
                <a:lnTo>
                  <a:pt x="4826176" y="122237"/>
                </a:lnTo>
                <a:lnTo>
                  <a:pt x="4835701" y="174625"/>
                </a:lnTo>
                <a:lnTo>
                  <a:pt x="4851576" y="217487"/>
                </a:lnTo>
                <a:lnTo>
                  <a:pt x="4867451" y="260350"/>
                </a:lnTo>
                <a:lnTo>
                  <a:pt x="4886501" y="296862"/>
                </a:lnTo>
                <a:lnTo>
                  <a:pt x="4905551" y="334962"/>
                </a:lnTo>
                <a:lnTo>
                  <a:pt x="4923014" y="369887"/>
                </a:lnTo>
                <a:lnTo>
                  <a:pt x="4940476" y="409575"/>
                </a:lnTo>
                <a:lnTo>
                  <a:pt x="4956351" y="450850"/>
                </a:lnTo>
                <a:lnTo>
                  <a:pt x="4970639" y="496887"/>
                </a:lnTo>
                <a:lnTo>
                  <a:pt x="4981751" y="546100"/>
                </a:lnTo>
                <a:lnTo>
                  <a:pt x="4989689" y="606425"/>
                </a:lnTo>
                <a:lnTo>
                  <a:pt x="4992864" y="673100"/>
                </a:lnTo>
                <a:lnTo>
                  <a:pt x="4989689" y="744537"/>
                </a:lnTo>
                <a:lnTo>
                  <a:pt x="4981751" y="801687"/>
                </a:lnTo>
                <a:lnTo>
                  <a:pt x="4970639" y="854075"/>
                </a:lnTo>
                <a:lnTo>
                  <a:pt x="4956351" y="901700"/>
                </a:lnTo>
                <a:lnTo>
                  <a:pt x="4940476" y="942975"/>
                </a:lnTo>
                <a:lnTo>
                  <a:pt x="4921426" y="981075"/>
                </a:lnTo>
                <a:lnTo>
                  <a:pt x="4902376" y="1017587"/>
                </a:lnTo>
                <a:lnTo>
                  <a:pt x="4883326" y="1055687"/>
                </a:lnTo>
                <a:lnTo>
                  <a:pt x="4865864" y="1095375"/>
                </a:lnTo>
                <a:lnTo>
                  <a:pt x="4848401" y="1136650"/>
                </a:lnTo>
                <a:lnTo>
                  <a:pt x="4834114" y="1182687"/>
                </a:lnTo>
                <a:lnTo>
                  <a:pt x="4824589" y="1235075"/>
                </a:lnTo>
                <a:lnTo>
                  <a:pt x="4815064" y="1295400"/>
                </a:lnTo>
                <a:lnTo>
                  <a:pt x="4813476" y="1363662"/>
                </a:lnTo>
                <a:lnTo>
                  <a:pt x="4815064" y="1431925"/>
                </a:lnTo>
                <a:lnTo>
                  <a:pt x="4824589" y="1492250"/>
                </a:lnTo>
                <a:lnTo>
                  <a:pt x="4834114" y="1544637"/>
                </a:lnTo>
                <a:lnTo>
                  <a:pt x="4848401" y="1589087"/>
                </a:lnTo>
                <a:lnTo>
                  <a:pt x="4865864" y="1631950"/>
                </a:lnTo>
                <a:lnTo>
                  <a:pt x="4883326" y="1671637"/>
                </a:lnTo>
                <a:lnTo>
                  <a:pt x="4902376" y="1708150"/>
                </a:lnTo>
                <a:lnTo>
                  <a:pt x="4921426" y="1743075"/>
                </a:lnTo>
                <a:lnTo>
                  <a:pt x="4940476" y="1782762"/>
                </a:lnTo>
                <a:lnTo>
                  <a:pt x="4956351" y="1824037"/>
                </a:lnTo>
                <a:lnTo>
                  <a:pt x="4970639" y="1870075"/>
                </a:lnTo>
                <a:lnTo>
                  <a:pt x="4981751" y="1922462"/>
                </a:lnTo>
                <a:lnTo>
                  <a:pt x="4989689" y="1982787"/>
                </a:lnTo>
                <a:lnTo>
                  <a:pt x="4992864" y="2051050"/>
                </a:lnTo>
                <a:lnTo>
                  <a:pt x="4989689" y="2119312"/>
                </a:lnTo>
                <a:lnTo>
                  <a:pt x="4981751" y="2179637"/>
                </a:lnTo>
                <a:lnTo>
                  <a:pt x="4970639" y="2232025"/>
                </a:lnTo>
                <a:lnTo>
                  <a:pt x="4956351" y="2278062"/>
                </a:lnTo>
                <a:lnTo>
                  <a:pt x="4940476" y="2319337"/>
                </a:lnTo>
                <a:lnTo>
                  <a:pt x="4921426" y="2359025"/>
                </a:lnTo>
                <a:lnTo>
                  <a:pt x="4902376" y="2395537"/>
                </a:lnTo>
                <a:lnTo>
                  <a:pt x="4883326" y="2433637"/>
                </a:lnTo>
                <a:lnTo>
                  <a:pt x="4865864" y="2471737"/>
                </a:lnTo>
                <a:lnTo>
                  <a:pt x="4848401" y="2513012"/>
                </a:lnTo>
                <a:lnTo>
                  <a:pt x="4834114" y="2560637"/>
                </a:lnTo>
                <a:lnTo>
                  <a:pt x="4824589" y="2613025"/>
                </a:lnTo>
                <a:lnTo>
                  <a:pt x="4815064" y="2671762"/>
                </a:lnTo>
                <a:lnTo>
                  <a:pt x="4813476" y="2741612"/>
                </a:lnTo>
                <a:lnTo>
                  <a:pt x="4815064" y="2809875"/>
                </a:lnTo>
                <a:lnTo>
                  <a:pt x="4824589" y="2868612"/>
                </a:lnTo>
                <a:lnTo>
                  <a:pt x="4834114" y="2922587"/>
                </a:lnTo>
                <a:lnTo>
                  <a:pt x="4848401" y="2967037"/>
                </a:lnTo>
                <a:lnTo>
                  <a:pt x="4865864" y="3009900"/>
                </a:lnTo>
                <a:lnTo>
                  <a:pt x="4883326" y="3046412"/>
                </a:lnTo>
                <a:lnTo>
                  <a:pt x="4902376" y="3084512"/>
                </a:lnTo>
                <a:lnTo>
                  <a:pt x="4921426" y="3121025"/>
                </a:lnTo>
                <a:lnTo>
                  <a:pt x="4940476" y="3160712"/>
                </a:lnTo>
                <a:lnTo>
                  <a:pt x="4956351" y="3201987"/>
                </a:lnTo>
                <a:lnTo>
                  <a:pt x="4970639" y="3248025"/>
                </a:lnTo>
                <a:lnTo>
                  <a:pt x="4981751" y="3300412"/>
                </a:lnTo>
                <a:lnTo>
                  <a:pt x="4989689" y="3360737"/>
                </a:lnTo>
                <a:lnTo>
                  <a:pt x="4992864" y="3427412"/>
                </a:lnTo>
                <a:lnTo>
                  <a:pt x="4989689" y="3497262"/>
                </a:lnTo>
                <a:lnTo>
                  <a:pt x="4981751" y="3557587"/>
                </a:lnTo>
                <a:lnTo>
                  <a:pt x="4970639" y="3609975"/>
                </a:lnTo>
                <a:lnTo>
                  <a:pt x="4956351" y="3656012"/>
                </a:lnTo>
                <a:lnTo>
                  <a:pt x="4940476" y="3697287"/>
                </a:lnTo>
                <a:lnTo>
                  <a:pt x="4921426" y="3736975"/>
                </a:lnTo>
                <a:lnTo>
                  <a:pt x="4883326" y="3811587"/>
                </a:lnTo>
                <a:lnTo>
                  <a:pt x="4865864" y="3848100"/>
                </a:lnTo>
                <a:lnTo>
                  <a:pt x="4848401" y="3890962"/>
                </a:lnTo>
                <a:lnTo>
                  <a:pt x="4834114" y="3935412"/>
                </a:lnTo>
                <a:lnTo>
                  <a:pt x="4824589" y="3987800"/>
                </a:lnTo>
                <a:lnTo>
                  <a:pt x="4815064" y="4048125"/>
                </a:lnTo>
                <a:lnTo>
                  <a:pt x="4813476" y="4116387"/>
                </a:lnTo>
                <a:lnTo>
                  <a:pt x="4815064" y="4186237"/>
                </a:lnTo>
                <a:lnTo>
                  <a:pt x="4824589" y="4244975"/>
                </a:lnTo>
                <a:lnTo>
                  <a:pt x="4834114" y="4297362"/>
                </a:lnTo>
                <a:lnTo>
                  <a:pt x="4848401" y="4343400"/>
                </a:lnTo>
                <a:lnTo>
                  <a:pt x="4865864" y="4386262"/>
                </a:lnTo>
                <a:lnTo>
                  <a:pt x="4883326" y="4424362"/>
                </a:lnTo>
                <a:lnTo>
                  <a:pt x="4921426" y="4498975"/>
                </a:lnTo>
                <a:lnTo>
                  <a:pt x="4940476" y="4537075"/>
                </a:lnTo>
                <a:lnTo>
                  <a:pt x="4956351" y="4579937"/>
                </a:lnTo>
                <a:lnTo>
                  <a:pt x="4970639" y="4625975"/>
                </a:lnTo>
                <a:lnTo>
                  <a:pt x="4981751" y="4678362"/>
                </a:lnTo>
                <a:lnTo>
                  <a:pt x="4989689" y="4738687"/>
                </a:lnTo>
                <a:lnTo>
                  <a:pt x="4992864" y="4806950"/>
                </a:lnTo>
                <a:lnTo>
                  <a:pt x="4989689" y="4875212"/>
                </a:lnTo>
                <a:lnTo>
                  <a:pt x="4981751" y="4935537"/>
                </a:lnTo>
                <a:lnTo>
                  <a:pt x="4970639" y="4987925"/>
                </a:lnTo>
                <a:lnTo>
                  <a:pt x="4956351" y="5033962"/>
                </a:lnTo>
                <a:lnTo>
                  <a:pt x="4940476" y="5075237"/>
                </a:lnTo>
                <a:lnTo>
                  <a:pt x="4921426" y="5114925"/>
                </a:lnTo>
                <a:lnTo>
                  <a:pt x="4902376" y="5149850"/>
                </a:lnTo>
                <a:lnTo>
                  <a:pt x="4883326" y="5186362"/>
                </a:lnTo>
                <a:lnTo>
                  <a:pt x="4865864" y="5226050"/>
                </a:lnTo>
                <a:lnTo>
                  <a:pt x="4848401" y="5268912"/>
                </a:lnTo>
                <a:lnTo>
                  <a:pt x="4834114" y="5313362"/>
                </a:lnTo>
                <a:lnTo>
                  <a:pt x="4824589" y="5365750"/>
                </a:lnTo>
                <a:lnTo>
                  <a:pt x="4815064" y="5426075"/>
                </a:lnTo>
                <a:lnTo>
                  <a:pt x="4813476" y="5494337"/>
                </a:lnTo>
                <a:lnTo>
                  <a:pt x="4815064" y="5562600"/>
                </a:lnTo>
                <a:lnTo>
                  <a:pt x="4824589" y="5622925"/>
                </a:lnTo>
                <a:lnTo>
                  <a:pt x="4834114" y="5675312"/>
                </a:lnTo>
                <a:lnTo>
                  <a:pt x="4848401" y="5721350"/>
                </a:lnTo>
                <a:lnTo>
                  <a:pt x="4865864" y="5762625"/>
                </a:lnTo>
                <a:lnTo>
                  <a:pt x="4883326" y="5802312"/>
                </a:lnTo>
                <a:lnTo>
                  <a:pt x="4902376" y="5840412"/>
                </a:lnTo>
                <a:lnTo>
                  <a:pt x="4921426" y="5876925"/>
                </a:lnTo>
                <a:lnTo>
                  <a:pt x="4940476" y="5915025"/>
                </a:lnTo>
                <a:lnTo>
                  <a:pt x="4956351" y="5956300"/>
                </a:lnTo>
                <a:lnTo>
                  <a:pt x="4970639" y="6003925"/>
                </a:lnTo>
                <a:lnTo>
                  <a:pt x="4981751" y="6056312"/>
                </a:lnTo>
                <a:lnTo>
                  <a:pt x="4989689" y="6113462"/>
                </a:lnTo>
                <a:lnTo>
                  <a:pt x="4992864" y="6183312"/>
                </a:lnTo>
                <a:lnTo>
                  <a:pt x="4989689" y="6251575"/>
                </a:lnTo>
                <a:lnTo>
                  <a:pt x="4981751" y="6311900"/>
                </a:lnTo>
                <a:lnTo>
                  <a:pt x="4970639" y="6361112"/>
                </a:lnTo>
                <a:lnTo>
                  <a:pt x="4956351" y="6407150"/>
                </a:lnTo>
                <a:lnTo>
                  <a:pt x="4940476" y="6448425"/>
                </a:lnTo>
                <a:lnTo>
                  <a:pt x="4923014" y="6488112"/>
                </a:lnTo>
                <a:lnTo>
                  <a:pt x="4905551" y="6523037"/>
                </a:lnTo>
                <a:lnTo>
                  <a:pt x="4886501" y="6561137"/>
                </a:lnTo>
                <a:lnTo>
                  <a:pt x="4867451" y="6597650"/>
                </a:lnTo>
                <a:lnTo>
                  <a:pt x="4851576" y="6640512"/>
                </a:lnTo>
                <a:lnTo>
                  <a:pt x="4835701" y="6683375"/>
                </a:lnTo>
                <a:lnTo>
                  <a:pt x="4826176" y="6735762"/>
                </a:lnTo>
                <a:lnTo>
                  <a:pt x="4818239" y="6791325"/>
                </a:lnTo>
                <a:lnTo>
                  <a:pt x="481347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pic>
        <p:nvPicPr>
          <p:cNvPr id="7" name="Εικόνα 6" descr="Εικόνα που περιέχει κείμενο, παιδική τέχνη, ζωγραφιά, χάρτινο προϊόν&#10;&#10;Το περιεχόμενο που δημιουργείται από τεχνολογία AI ενδέχεται να είναι εσφαλμένο.">
            <a:extLst>
              <a:ext uri="{FF2B5EF4-FFF2-40B4-BE49-F238E27FC236}">
                <a16:creationId xmlns:a16="http://schemas.microsoft.com/office/drawing/2014/main" id="{C8D680E5-9523-10CE-DB79-AB029A1B5E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0723" y="495704"/>
            <a:ext cx="3916429" cy="5574989"/>
          </a:xfrm>
          <a:prstGeom prst="rect">
            <a:avLst/>
          </a:prstGeom>
        </p:spPr>
      </p:pic>
      <p:pic>
        <p:nvPicPr>
          <p:cNvPr id="4" name="Εικόνα 3" descr="Εικόνα που περιέχει άτομο, ανθρώπινο πρόσωπο, χείλια, ξανθό&#10;&#10;Το περιεχόμενο που δημιουργείται από τεχνολογία AI ενδέχεται να είναι εσφαλμένο.">
            <a:extLst>
              <a:ext uri="{FF2B5EF4-FFF2-40B4-BE49-F238E27FC236}">
                <a16:creationId xmlns:a16="http://schemas.microsoft.com/office/drawing/2014/main" id="{710CC5F2-BEAE-FE16-3938-15C136DE37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3062" y="4894912"/>
            <a:ext cx="1231596" cy="1724234"/>
          </a:xfrm>
          <a:prstGeom prst="rect">
            <a:avLst/>
          </a:prstGeom>
        </p:spPr>
      </p:pic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15360548-E0D4-D35D-3014-932E26615120}"/>
              </a:ext>
            </a:extLst>
          </p:cNvPr>
          <p:cNvSpPr/>
          <p:nvPr/>
        </p:nvSpPr>
        <p:spPr>
          <a:xfrm>
            <a:off x="8023762" y="4894912"/>
            <a:ext cx="1951511" cy="5291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Πάπυρος: Οριζόντιος 5">
            <a:extLst>
              <a:ext uri="{FF2B5EF4-FFF2-40B4-BE49-F238E27FC236}">
                <a16:creationId xmlns:a16="http://schemas.microsoft.com/office/drawing/2014/main" id="{BCC61070-C436-210A-95C1-4440067DA8E9}"/>
              </a:ext>
            </a:extLst>
          </p:cNvPr>
          <p:cNvSpPr/>
          <p:nvPr/>
        </p:nvSpPr>
        <p:spPr>
          <a:xfrm>
            <a:off x="7941876" y="4592782"/>
            <a:ext cx="2739979" cy="831273"/>
          </a:xfrm>
          <a:prstGeom prst="horizontalScroll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Σχολικό έτος 2024-2025</a:t>
            </a:r>
          </a:p>
        </p:txBody>
      </p:sp>
    </p:spTree>
    <p:extLst>
      <p:ext uri="{BB962C8B-B14F-4D97-AF65-F5344CB8AC3E}">
        <p14:creationId xmlns:p14="http://schemas.microsoft.com/office/powerpoint/2010/main" val="20506761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85E05D9-77BD-C404-4C09-91E381D017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2B3DED9-B7F5-87FF-B2ED-FCB6D27FF3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1" y="0"/>
            <a:ext cx="755294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5E0E1013-4D5F-29F4-F800-43D219C76B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4849" y="954923"/>
            <a:ext cx="5875694" cy="4656552"/>
          </a:xfrm>
        </p:spPr>
        <p:txBody>
          <a:bodyPr>
            <a:normAutofit fontScale="90000"/>
          </a:bodyPr>
          <a:lstStyle/>
          <a:p>
            <a:r>
              <a:rPr lang="en-US" sz="8800" dirty="0">
                <a:solidFill>
                  <a:srgbClr val="2A1A00"/>
                </a:solidFill>
              </a:rPr>
              <a:t>H K</a:t>
            </a:r>
            <a:r>
              <a:rPr lang="el-GR" sz="8800" dirty="0">
                <a:solidFill>
                  <a:srgbClr val="2A1A00"/>
                </a:solidFill>
              </a:rPr>
              <a:t>ΥΡΙΑ ΕΥΗ ΓΕΡΟΚΩΣΤΑ</a:t>
            </a:r>
          </a:p>
        </p:txBody>
      </p:sp>
      <p:sp>
        <p:nvSpPr>
          <p:cNvPr id="14" name="Freeform 22">
            <a:extLst>
              <a:ext uri="{FF2B5EF4-FFF2-40B4-BE49-F238E27FC236}">
                <a16:creationId xmlns:a16="http://schemas.microsoft.com/office/drawing/2014/main" id="{3813C050-84AF-AD3E-76A4-21E833692C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 flipH="1">
            <a:off x="6909478" y="0"/>
            <a:ext cx="5282519" cy="6858000"/>
          </a:xfrm>
          <a:custGeom>
            <a:avLst/>
            <a:gdLst>
              <a:gd name="connsiteX0" fmla="*/ 0 w 4992864"/>
              <a:gd name="connsiteY0" fmla="*/ 0 h 6858000"/>
              <a:gd name="connsiteX1" fmla="*/ 4813476 w 4992864"/>
              <a:gd name="connsiteY1" fmla="*/ 0 h 6858000"/>
              <a:gd name="connsiteX2" fmla="*/ 4818239 w 4992864"/>
              <a:gd name="connsiteY2" fmla="*/ 66675 h 6858000"/>
              <a:gd name="connsiteX3" fmla="*/ 4826176 w 4992864"/>
              <a:gd name="connsiteY3" fmla="*/ 122237 h 6858000"/>
              <a:gd name="connsiteX4" fmla="*/ 4835701 w 4992864"/>
              <a:gd name="connsiteY4" fmla="*/ 174625 h 6858000"/>
              <a:gd name="connsiteX5" fmla="*/ 4851576 w 4992864"/>
              <a:gd name="connsiteY5" fmla="*/ 217487 h 6858000"/>
              <a:gd name="connsiteX6" fmla="*/ 4867451 w 4992864"/>
              <a:gd name="connsiteY6" fmla="*/ 260350 h 6858000"/>
              <a:gd name="connsiteX7" fmla="*/ 4886501 w 4992864"/>
              <a:gd name="connsiteY7" fmla="*/ 296862 h 6858000"/>
              <a:gd name="connsiteX8" fmla="*/ 4905551 w 4992864"/>
              <a:gd name="connsiteY8" fmla="*/ 334962 h 6858000"/>
              <a:gd name="connsiteX9" fmla="*/ 4923014 w 4992864"/>
              <a:gd name="connsiteY9" fmla="*/ 369887 h 6858000"/>
              <a:gd name="connsiteX10" fmla="*/ 4940476 w 4992864"/>
              <a:gd name="connsiteY10" fmla="*/ 409575 h 6858000"/>
              <a:gd name="connsiteX11" fmla="*/ 4956351 w 4992864"/>
              <a:gd name="connsiteY11" fmla="*/ 450850 h 6858000"/>
              <a:gd name="connsiteX12" fmla="*/ 4970639 w 4992864"/>
              <a:gd name="connsiteY12" fmla="*/ 496887 h 6858000"/>
              <a:gd name="connsiteX13" fmla="*/ 4981751 w 4992864"/>
              <a:gd name="connsiteY13" fmla="*/ 546100 h 6858000"/>
              <a:gd name="connsiteX14" fmla="*/ 4989689 w 4992864"/>
              <a:gd name="connsiteY14" fmla="*/ 606425 h 6858000"/>
              <a:gd name="connsiteX15" fmla="*/ 4992864 w 4992864"/>
              <a:gd name="connsiteY15" fmla="*/ 673100 h 6858000"/>
              <a:gd name="connsiteX16" fmla="*/ 4989689 w 4992864"/>
              <a:gd name="connsiteY16" fmla="*/ 744537 h 6858000"/>
              <a:gd name="connsiteX17" fmla="*/ 4981751 w 4992864"/>
              <a:gd name="connsiteY17" fmla="*/ 801687 h 6858000"/>
              <a:gd name="connsiteX18" fmla="*/ 4970639 w 4992864"/>
              <a:gd name="connsiteY18" fmla="*/ 854075 h 6858000"/>
              <a:gd name="connsiteX19" fmla="*/ 4956351 w 4992864"/>
              <a:gd name="connsiteY19" fmla="*/ 901700 h 6858000"/>
              <a:gd name="connsiteX20" fmla="*/ 4940476 w 4992864"/>
              <a:gd name="connsiteY20" fmla="*/ 942975 h 6858000"/>
              <a:gd name="connsiteX21" fmla="*/ 4921426 w 4992864"/>
              <a:gd name="connsiteY21" fmla="*/ 981075 h 6858000"/>
              <a:gd name="connsiteX22" fmla="*/ 4902376 w 4992864"/>
              <a:gd name="connsiteY22" fmla="*/ 1017587 h 6858000"/>
              <a:gd name="connsiteX23" fmla="*/ 4883326 w 4992864"/>
              <a:gd name="connsiteY23" fmla="*/ 1055687 h 6858000"/>
              <a:gd name="connsiteX24" fmla="*/ 4865864 w 4992864"/>
              <a:gd name="connsiteY24" fmla="*/ 1095375 h 6858000"/>
              <a:gd name="connsiteX25" fmla="*/ 4848401 w 4992864"/>
              <a:gd name="connsiteY25" fmla="*/ 1136650 h 6858000"/>
              <a:gd name="connsiteX26" fmla="*/ 4834114 w 4992864"/>
              <a:gd name="connsiteY26" fmla="*/ 1182687 h 6858000"/>
              <a:gd name="connsiteX27" fmla="*/ 4824589 w 4992864"/>
              <a:gd name="connsiteY27" fmla="*/ 1235075 h 6858000"/>
              <a:gd name="connsiteX28" fmla="*/ 4815064 w 4992864"/>
              <a:gd name="connsiteY28" fmla="*/ 1295400 h 6858000"/>
              <a:gd name="connsiteX29" fmla="*/ 4813476 w 4992864"/>
              <a:gd name="connsiteY29" fmla="*/ 1363662 h 6858000"/>
              <a:gd name="connsiteX30" fmla="*/ 4815064 w 4992864"/>
              <a:gd name="connsiteY30" fmla="*/ 1431925 h 6858000"/>
              <a:gd name="connsiteX31" fmla="*/ 4824589 w 4992864"/>
              <a:gd name="connsiteY31" fmla="*/ 1492250 h 6858000"/>
              <a:gd name="connsiteX32" fmla="*/ 4834114 w 4992864"/>
              <a:gd name="connsiteY32" fmla="*/ 1544637 h 6858000"/>
              <a:gd name="connsiteX33" fmla="*/ 4848401 w 4992864"/>
              <a:gd name="connsiteY33" fmla="*/ 1589087 h 6858000"/>
              <a:gd name="connsiteX34" fmla="*/ 4865864 w 4992864"/>
              <a:gd name="connsiteY34" fmla="*/ 1631950 h 6858000"/>
              <a:gd name="connsiteX35" fmla="*/ 4883326 w 4992864"/>
              <a:gd name="connsiteY35" fmla="*/ 1671637 h 6858000"/>
              <a:gd name="connsiteX36" fmla="*/ 4902376 w 4992864"/>
              <a:gd name="connsiteY36" fmla="*/ 1708150 h 6858000"/>
              <a:gd name="connsiteX37" fmla="*/ 4921426 w 4992864"/>
              <a:gd name="connsiteY37" fmla="*/ 1743075 h 6858000"/>
              <a:gd name="connsiteX38" fmla="*/ 4940476 w 4992864"/>
              <a:gd name="connsiteY38" fmla="*/ 1782762 h 6858000"/>
              <a:gd name="connsiteX39" fmla="*/ 4956351 w 4992864"/>
              <a:gd name="connsiteY39" fmla="*/ 1824037 h 6858000"/>
              <a:gd name="connsiteX40" fmla="*/ 4970639 w 4992864"/>
              <a:gd name="connsiteY40" fmla="*/ 1870075 h 6858000"/>
              <a:gd name="connsiteX41" fmla="*/ 4981751 w 4992864"/>
              <a:gd name="connsiteY41" fmla="*/ 1922462 h 6858000"/>
              <a:gd name="connsiteX42" fmla="*/ 4989689 w 4992864"/>
              <a:gd name="connsiteY42" fmla="*/ 1982787 h 6858000"/>
              <a:gd name="connsiteX43" fmla="*/ 4992864 w 4992864"/>
              <a:gd name="connsiteY43" fmla="*/ 2051050 h 6858000"/>
              <a:gd name="connsiteX44" fmla="*/ 4989689 w 4992864"/>
              <a:gd name="connsiteY44" fmla="*/ 2119312 h 6858000"/>
              <a:gd name="connsiteX45" fmla="*/ 4981751 w 4992864"/>
              <a:gd name="connsiteY45" fmla="*/ 2179637 h 6858000"/>
              <a:gd name="connsiteX46" fmla="*/ 4970639 w 4992864"/>
              <a:gd name="connsiteY46" fmla="*/ 2232025 h 6858000"/>
              <a:gd name="connsiteX47" fmla="*/ 4956351 w 4992864"/>
              <a:gd name="connsiteY47" fmla="*/ 2278062 h 6858000"/>
              <a:gd name="connsiteX48" fmla="*/ 4940476 w 4992864"/>
              <a:gd name="connsiteY48" fmla="*/ 2319337 h 6858000"/>
              <a:gd name="connsiteX49" fmla="*/ 4921426 w 4992864"/>
              <a:gd name="connsiteY49" fmla="*/ 2359025 h 6858000"/>
              <a:gd name="connsiteX50" fmla="*/ 4902376 w 4992864"/>
              <a:gd name="connsiteY50" fmla="*/ 2395537 h 6858000"/>
              <a:gd name="connsiteX51" fmla="*/ 4883326 w 4992864"/>
              <a:gd name="connsiteY51" fmla="*/ 2433637 h 6858000"/>
              <a:gd name="connsiteX52" fmla="*/ 4865864 w 4992864"/>
              <a:gd name="connsiteY52" fmla="*/ 2471737 h 6858000"/>
              <a:gd name="connsiteX53" fmla="*/ 4848401 w 4992864"/>
              <a:gd name="connsiteY53" fmla="*/ 2513012 h 6858000"/>
              <a:gd name="connsiteX54" fmla="*/ 4834114 w 4992864"/>
              <a:gd name="connsiteY54" fmla="*/ 2560637 h 6858000"/>
              <a:gd name="connsiteX55" fmla="*/ 4824589 w 4992864"/>
              <a:gd name="connsiteY55" fmla="*/ 2613025 h 6858000"/>
              <a:gd name="connsiteX56" fmla="*/ 4815064 w 4992864"/>
              <a:gd name="connsiteY56" fmla="*/ 2671762 h 6858000"/>
              <a:gd name="connsiteX57" fmla="*/ 4813476 w 4992864"/>
              <a:gd name="connsiteY57" fmla="*/ 2741612 h 6858000"/>
              <a:gd name="connsiteX58" fmla="*/ 4815064 w 4992864"/>
              <a:gd name="connsiteY58" fmla="*/ 2809875 h 6858000"/>
              <a:gd name="connsiteX59" fmla="*/ 4824589 w 4992864"/>
              <a:gd name="connsiteY59" fmla="*/ 2868612 h 6858000"/>
              <a:gd name="connsiteX60" fmla="*/ 4834114 w 4992864"/>
              <a:gd name="connsiteY60" fmla="*/ 2922587 h 6858000"/>
              <a:gd name="connsiteX61" fmla="*/ 4848401 w 4992864"/>
              <a:gd name="connsiteY61" fmla="*/ 2967037 h 6858000"/>
              <a:gd name="connsiteX62" fmla="*/ 4865864 w 4992864"/>
              <a:gd name="connsiteY62" fmla="*/ 3009900 h 6858000"/>
              <a:gd name="connsiteX63" fmla="*/ 4883326 w 4992864"/>
              <a:gd name="connsiteY63" fmla="*/ 3046412 h 6858000"/>
              <a:gd name="connsiteX64" fmla="*/ 4902376 w 4992864"/>
              <a:gd name="connsiteY64" fmla="*/ 3084512 h 6858000"/>
              <a:gd name="connsiteX65" fmla="*/ 4921426 w 4992864"/>
              <a:gd name="connsiteY65" fmla="*/ 3121025 h 6858000"/>
              <a:gd name="connsiteX66" fmla="*/ 4940476 w 4992864"/>
              <a:gd name="connsiteY66" fmla="*/ 3160712 h 6858000"/>
              <a:gd name="connsiteX67" fmla="*/ 4956351 w 4992864"/>
              <a:gd name="connsiteY67" fmla="*/ 3201987 h 6858000"/>
              <a:gd name="connsiteX68" fmla="*/ 4970639 w 4992864"/>
              <a:gd name="connsiteY68" fmla="*/ 3248025 h 6858000"/>
              <a:gd name="connsiteX69" fmla="*/ 4981751 w 4992864"/>
              <a:gd name="connsiteY69" fmla="*/ 3300412 h 6858000"/>
              <a:gd name="connsiteX70" fmla="*/ 4989689 w 4992864"/>
              <a:gd name="connsiteY70" fmla="*/ 3360737 h 6858000"/>
              <a:gd name="connsiteX71" fmla="*/ 4992864 w 4992864"/>
              <a:gd name="connsiteY71" fmla="*/ 3427412 h 6858000"/>
              <a:gd name="connsiteX72" fmla="*/ 4989689 w 4992864"/>
              <a:gd name="connsiteY72" fmla="*/ 3497262 h 6858000"/>
              <a:gd name="connsiteX73" fmla="*/ 4981751 w 4992864"/>
              <a:gd name="connsiteY73" fmla="*/ 3557587 h 6858000"/>
              <a:gd name="connsiteX74" fmla="*/ 4970639 w 4992864"/>
              <a:gd name="connsiteY74" fmla="*/ 3609975 h 6858000"/>
              <a:gd name="connsiteX75" fmla="*/ 4956351 w 4992864"/>
              <a:gd name="connsiteY75" fmla="*/ 3656012 h 6858000"/>
              <a:gd name="connsiteX76" fmla="*/ 4940476 w 4992864"/>
              <a:gd name="connsiteY76" fmla="*/ 3697287 h 6858000"/>
              <a:gd name="connsiteX77" fmla="*/ 4921426 w 4992864"/>
              <a:gd name="connsiteY77" fmla="*/ 3736975 h 6858000"/>
              <a:gd name="connsiteX78" fmla="*/ 4883326 w 4992864"/>
              <a:gd name="connsiteY78" fmla="*/ 3811587 h 6858000"/>
              <a:gd name="connsiteX79" fmla="*/ 4865864 w 4992864"/>
              <a:gd name="connsiteY79" fmla="*/ 3848100 h 6858000"/>
              <a:gd name="connsiteX80" fmla="*/ 4848401 w 4992864"/>
              <a:gd name="connsiteY80" fmla="*/ 3890962 h 6858000"/>
              <a:gd name="connsiteX81" fmla="*/ 4834114 w 4992864"/>
              <a:gd name="connsiteY81" fmla="*/ 3935412 h 6858000"/>
              <a:gd name="connsiteX82" fmla="*/ 4824589 w 4992864"/>
              <a:gd name="connsiteY82" fmla="*/ 3987800 h 6858000"/>
              <a:gd name="connsiteX83" fmla="*/ 4815064 w 4992864"/>
              <a:gd name="connsiteY83" fmla="*/ 4048125 h 6858000"/>
              <a:gd name="connsiteX84" fmla="*/ 4813476 w 4992864"/>
              <a:gd name="connsiteY84" fmla="*/ 4116387 h 6858000"/>
              <a:gd name="connsiteX85" fmla="*/ 4815064 w 4992864"/>
              <a:gd name="connsiteY85" fmla="*/ 4186237 h 6858000"/>
              <a:gd name="connsiteX86" fmla="*/ 4824589 w 4992864"/>
              <a:gd name="connsiteY86" fmla="*/ 4244975 h 6858000"/>
              <a:gd name="connsiteX87" fmla="*/ 4834114 w 4992864"/>
              <a:gd name="connsiteY87" fmla="*/ 4297362 h 6858000"/>
              <a:gd name="connsiteX88" fmla="*/ 4848401 w 4992864"/>
              <a:gd name="connsiteY88" fmla="*/ 4343400 h 6858000"/>
              <a:gd name="connsiteX89" fmla="*/ 4865864 w 4992864"/>
              <a:gd name="connsiteY89" fmla="*/ 4386262 h 6858000"/>
              <a:gd name="connsiteX90" fmla="*/ 4883326 w 4992864"/>
              <a:gd name="connsiteY90" fmla="*/ 4424362 h 6858000"/>
              <a:gd name="connsiteX91" fmla="*/ 4921426 w 4992864"/>
              <a:gd name="connsiteY91" fmla="*/ 4498975 h 6858000"/>
              <a:gd name="connsiteX92" fmla="*/ 4940476 w 4992864"/>
              <a:gd name="connsiteY92" fmla="*/ 4537075 h 6858000"/>
              <a:gd name="connsiteX93" fmla="*/ 4956351 w 4992864"/>
              <a:gd name="connsiteY93" fmla="*/ 4579937 h 6858000"/>
              <a:gd name="connsiteX94" fmla="*/ 4970639 w 4992864"/>
              <a:gd name="connsiteY94" fmla="*/ 4625975 h 6858000"/>
              <a:gd name="connsiteX95" fmla="*/ 4981751 w 4992864"/>
              <a:gd name="connsiteY95" fmla="*/ 4678362 h 6858000"/>
              <a:gd name="connsiteX96" fmla="*/ 4989689 w 4992864"/>
              <a:gd name="connsiteY96" fmla="*/ 4738687 h 6858000"/>
              <a:gd name="connsiteX97" fmla="*/ 4992864 w 4992864"/>
              <a:gd name="connsiteY97" fmla="*/ 4806950 h 6858000"/>
              <a:gd name="connsiteX98" fmla="*/ 4989689 w 4992864"/>
              <a:gd name="connsiteY98" fmla="*/ 4875212 h 6858000"/>
              <a:gd name="connsiteX99" fmla="*/ 4981751 w 4992864"/>
              <a:gd name="connsiteY99" fmla="*/ 4935537 h 6858000"/>
              <a:gd name="connsiteX100" fmla="*/ 4970639 w 4992864"/>
              <a:gd name="connsiteY100" fmla="*/ 4987925 h 6858000"/>
              <a:gd name="connsiteX101" fmla="*/ 4956351 w 4992864"/>
              <a:gd name="connsiteY101" fmla="*/ 5033962 h 6858000"/>
              <a:gd name="connsiteX102" fmla="*/ 4940476 w 4992864"/>
              <a:gd name="connsiteY102" fmla="*/ 5075237 h 6858000"/>
              <a:gd name="connsiteX103" fmla="*/ 4921426 w 4992864"/>
              <a:gd name="connsiteY103" fmla="*/ 5114925 h 6858000"/>
              <a:gd name="connsiteX104" fmla="*/ 4902376 w 4992864"/>
              <a:gd name="connsiteY104" fmla="*/ 5149850 h 6858000"/>
              <a:gd name="connsiteX105" fmla="*/ 4883326 w 4992864"/>
              <a:gd name="connsiteY105" fmla="*/ 5186362 h 6858000"/>
              <a:gd name="connsiteX106" fmla="*/ 4865864 w 4992864"/>
              <a:gd name="connsiteY106" fmla="*/ 5226050 h 6858000"/>
              <a:gd name="connsiteX107" fmla="*/ 4848401 w 4992864"/>
              <a:gd name="connsiteY107" fmla="*/ 5268912 h 6858000"/>
              <a:gd name="connsiteX108" fmla="*/ 4834114 w 4992864"/>
              <a:gd name="connsiteY108" fmla="*/ 5313362 h 6858000"/>
              <a:gd name="connsiteX109" fmla="*/ 4824589 w 4992864"/>
              <a:gd name="connsiteY109" fmla="*/ 5365750 h 6858000"/>
              <a:gd name="connsiteX110" fmla="*/ 4815064 w 4992864"/>
              <a:gd name="connsiteY110" fmla="*/ 5426075 h 6858000"/>
              <a:gd name="connsiteX111" fmla="*/ 4813476 w 4992864"/>
              <a:gd name="connsiteY111" fmla="*/ 5494337 h 6858000"/>
              <a:gd name="connsiteX112" fmla="*/ 4815064 w 4992864"/>
              <a:gd name="connsiteY112" fmla="*/ 5562600 h 6858000"/>
              <a:gd name="connsiteX113" fmla="*/ 4824589 w 4992864"/>
              <a:gd name="connsiteY113" fmla="*/ 5622925 h 6858000"/>
              <a:gd name="connsiteX114" fmla="*/ 4834114 w 4992864"/>
              <a:gd name="connsiteY114" fmla="*/ 5675312 h 6858000"/>
              <a:gd name="connsiteX115" fmla="*/ 4848401 w 4992864"/>
              <a:gd name="connsiteY115" fmla="*/ 5721350 h 6858000"/>
              <a:gd name="connsiteX116" fmla="*/ 4865864 w 4992864"/>
              <a:gd name="connsiteY116" fmla="*/ 5762625 h 6858000"/>
              <a:gd name="connsiteX117" fmla="*/ 4883326 w 4992864"/>
              <a:gd name="connsiteY117" fmla="*/ 5802312 h 6858000"/>
              <a:gd name="connsiteX118" fmla="*/ 4902376 w 4992864"/>
              <a:gd name="connsiteY118" fmla="*/ 5840412 h 6858000"/>
              <a:gd name="connsiteX119" fmla="*/ 4921426 w 4992864"/>
              <a:gd name="connsiteY119" fmla="*/ 5876925 h 6858000"/>
              <a:gd name="connsiteX120" fmla="*/ 4940476 w 4992864"/>
              <a:gd name="connsiteY120" fmla="*/ 5915025 h 6858000"/>
              <a:gd name="connsiteX121" fmla="*/ 4956351 w 4992864"/>
              <a:gd name="connsiteY121" fmla="*/ 5956300 h 6858000"/>
              <a:gd name="connsiteX122" fmla="*/ 4970639 w 4992864"/>
              <a:gd name="connsiteY122" fmla="*/ 6003925 h 6858000"/>
              <a:gd name="connsiteX123" fmla="*/ 4981751 w 4992864"/>
              <a:gd name="connsiteY123" fmla="*/ 6056312 h 6858000"/>
              <a:gd name="connsiteX124" fmla="*/ 4989689 w 4992864"/>
              <a:gd name="connsiteY124" fmla="*/ 6113462 h 6858000"/>
              <a:gd name="connsiteX125" fmla="*/ 4992864 w 4992864"/>
              <a:gd name="connsiteY125" fmla="*/ 6183312 h 6858000"/>
              <a:gd name="connsiteX126" fmla="*/ 4989689 w 4992864"/>
              <a:gd name="connsiteY126" fmla="*/ 6251575 h 6858000"/>
              <a:gd name="connsiteX127" fmla="*/ 4981751 w 4992864"/>
              <a:gd name="connsiteY127" fmla="*/ 6311900 h 6858000"/>
              <a:gd name="connsiteX128" fmla="*/ 4970639 w 4992864"/>
              <a:gd name="connsiteY128" fmla="*/ 6361112 h 6858000"/>
              <a:gd name="connsiteX129" fmla="*/ 4956351 w 4992864"/>
              <a:gd name="connsiteY129" fmla="*/ 6407150 h 6858000"/>
              <a:gd name="connsiteX130" fmla="*/ 4940476 w 4992864"/>
              <a:gd name="connsiteY130" fmla="*/ 6448425 h 6858000"/>
              <a:gd name="connsiteX131" fmla="*/ 4923014 w 4992864"/>
              <a:gd name="connsiteY131" fmla="*/ 6488112 h 6858000"/>
              <a:gd name="connsiteX132" fmla="*/ 4905551 w 4992864"/>
              <a:gd name="connsiteY132" fmla="*/ 6523037 h 6858000"/>
              <a:gd name="connsiteX133" fmla="*/ 4886501 w 4992864"/>
              <a:gd name="connsiteY133" fmla="*/ 6561137 h 6858000"/>
              <a:gd name="connsiteX134" fmla="*/ 4867451 w 4992864"/>
              <a:gd name="connsiteY134" fmla="*/ 6597650 h 6858000"/>
              <a:gd name="connsiteX135" fmla="*/ 4851576 w 4992864"/>
              <a:gd name="connsiteY135" fmla="*/ 6640512 h 6858000"/>
              <a:gd name="connsiteX136" fmla="*/ 4835701 w 4992864"/>
              <a:gd name="connsiteY136" fmla="*/ 6683375 h 6858000"/>
              <a:gd name="connsiteX137" fmla="*/ 4826176 w 4992864"/>
              <a:gd name="connsiteY137" fmla="*/ 6735762 h 6858000"/>
              <a:gd name="connsiteX138" fmla="*/ 4818239 w 4992864"/>
              <a:gd name="connsiteY138" fmla="*/ 6791325 h 6858000"/>
              <a:gd name="connsiteX139" fmla="*/ 4813476 w 4992864"/>
              <a:gd name="connsiteY139" fmla="*/ 6858000 h 6858000"/>
              <a:gd name="connsiteX140" fmla="*/ 0 w 4992864"/>
              <a:gd name="connsiteY14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4992864" h="6858000">
                <a:moveTo>
                  <a:pt x="0" y="0"/>
                </a:moveTo>
                <a:lnTo>
                  <a:pt x="4813476" y="0"/>
                </a:lnTo>
                <a:lnTo>
                  <a:pt x="4818239" y="66675"/>
                </a:lnTo>
                <a:lnTo>
                  <a:pt x="4826176" y="122237"/>
                </a:lnTo>
                <a:lnTo>
                  <a:pt x="4835701" y="174625"/>
                </a:lnTo>
                <a:lnTo>
                  <a:pt x="4851576" y="217487"/>
                </a:lnTo>
                <a:lnTo>
                  <a:pt x="4867451" y="260350"/>
                </a:lnTo>
                <a:lnTo>
                  <a:pt x="4886501" y="296862"/>
                </a:lnTo>
                <a:lnTo>
                  <a:pt x="4905551" y="334962"/>
                </a:lnTo>
                <a:lnTo>
                  <a:pt x="4923014" y="369887"/>
                </a:lnTo>
                <a:lnTo>
                  <a:pt x="4940476" y="409575"/>
                </a:lnTo>
                <a:lnTo>
                  <a:pt x="4956351" y="450850"/>
                </a:lnTo>
                <a:lnTo>
                  <a:pt x="4970639" y="496887"/>
                </a:lnTo>
                <a:lnTo>
                  <a:pt x="4981751" y="546100"/>
                </a:lnTo>
                <a:lnTo>
                  <a:pt x="4989689" y="606425"/>
                </a:lnTo>
                <a:lnTo>
                  <a:pt x="4992864" y="673100"/>
                </a:lnTo>
                <a:lnTo>
                  <a:pt x="4989689" y="744537"/>
                </a:lnTo>
                <a:lnTo>
                  <a:pt x="4981751" y="801687"/>
                </a:lnTo>
                <a:lnTo>
                  <a:pt x="4970639" y="854075"/>
                </a:lnTo>
                <a:lnTo>
                  <a:pt x="4956351" y="901700"/>
                </a:lnTo>
                <a:lnTo>
                  <a:pt x="4940476" y="942975"/>
                </a:lnTo>
                <a:lnTo>
                  <a:pt x="4921426" y="981075"/>
                </a:lnTo>
                <a:lnTo>
                  <a:pt x="4902376" y="1017587"/>
                </a:lnTo>
                <a:lnTo>
                  <a:pt x="4883326" y="1055687"/>
                </a:lnTo>
                <a:lnTo>
                  <a:pt x="4865864" y="1095375"/>
                </a:lnTo>
                <a:lnTo>
                  <a:pt x="4848401" y="1136650"/>
                </a:lnTo>
                <a:lnTo>
                  <a:pt x="4834114" y="1182687"/>
                </a:lnTo>
                <a:lnTo>
                  <a:pt x="4824589" y="1235075"/>
                </a:lnTo>
                <a:lnTo>
                  <a:pt x="4815064" y="1295400"/>
                </a:lnTo>
                <a:lnTo>
                  <a:pt x="4813476" y="1363662"/>
                </a:lnTo>
                <a:lnTo>
                  <a:pt x="4815064" y="1431925"/>
                </a:lnTo>
                <a:lnTo>
                  <a:pt x="4824589" y="1492250"/>
                </a:lnTo>
                <a:lnTo>
                  <a:pt x="4834114" y="1544637"/>
                </a:lnTo>
                <a:lnTo>
                  <a:pt x="4848401" y="1589087"/>
                </a:lnTo>
                <a:lnTo>
                  <a:pt x="4865864" y="1631950"/>
                </a:lnTo>
                <a:lnTo>
                  <a:pt x="4883326" y="1671637"/>
                </a:lnTo>
                <a:lnTo>
                  <a:pt x="4902376" y="1708150"/>
                </a:lnTo>
                <a:lnTo>
                  <a:pt x="4921426" y="1743075"/>
                </a:lnTo>
                <a:lnTo>
                  <a:pt x="4940476" y="1782762"/>
                </a:lnTo>
                <a:lnTo>
                  <a:pt x="4956351" y="1824037"/>
                </a:lnTo>
                <a:lnTo>
                  <a:pt x="4970639" y="1870075"/>
                </a:lnTo>
                <a:lnTo>
                  <a:pt x="4981751" y="1922462"/>
                </a:lnTo>
                <a:lnTo>
                  <a:pt x="4989689" y="1982787"/>
                </a:lnTo>
                <a:lnTo>
                  <a:pt x="4992864" y="2051050"/>
                </a:lnTo>
                <a:lnTo>
                  <a:pt x="4989689" y="2119312"/>
                </a:lnTo>
                <a:lnTo>
                  <a:pt x="4981751" y="2179637"/>
                </a:lnTo>
                <a:lnTo>
                  <a:pt x="4970639" y="2232025"/>
                </a:lnTo>
                <a:lnTo>
                  <a:pt x="4956351" y="2278062"/>
                </a:lnTo>
                <a:lnTo>
                  <a:pt x="4940476" y="2319337"/>
                </a:lnTo>
                <a:lnTo>
                  <a:pt x="4921426" y="2359025"/>
                </a:lnTo>
                <a:lnTo>
                  <a:pt x="4902376" y="2395537"/>
                </a:lnTo>
                <a:lnTo>
                  <a:pt x="4883326" y="2433637"/>
                </a:lnTo>
                <a:lnTo>
                  <a:pt x="4865864" y="2471737"/>
                </a:lnTo>
                <a:lnTo>
                  <a:pt x="4848401" y="2513012"/>
                </a:lnTo>
                <a:lnTo>
                  <a:pt x="4834114" y="2560637"/>
                </a:lnTo>
                <a:lnTo>
                  <a:pt x="4824589" y="2613025"/>
                </a:lnTo>
                <a:lnTo>
                  <a:pt x="4815064" y="2671762"/>
                </a:lnTo>
                <a:lnTo>
                  <a:pt x="4813476" y="2741612"/>
                </a:lnTo>
                <a:lnTo>
                  <a:pt x="4815064" y="2809875"/>
                </a:lnTo>
                <a:lnTo>
                  <a:pt x="4824589" y="2868612"/>
                </a:lnTo>
                <a:lnTo>
                  <a:pt x="4834114" y="2922587"/>
                </a:lnTo>
                <a:lnTo>
                  <a:pt x="4848401" y="2967037"/>
                </a:lnTo>
                <a:lnTo>
                  <a:pt x="4865864" y="3009900"/>
                </a:lnTo>
                <a:lnTo>
                  <a:pt x="4883326" y="3046412"/>
                </a:lnTo>
                <a:lnTo>
                  <a:pt x="4902376" y="3084512"/>
                </a:lnTo>
                <a:lnTo>
                  <a:pt x="4921426" y="3121025"/>
                </a:lnTo>
                <a:lnTo>
                  <a:pt x="4940476" y="3160712"/>
                </a:lnTo>
                <a:lnTo>
                  <a:pt x="4956351" y="3201987"/>
                </a:lnTo>
                <a:lnTo>
                  <a:pt x="4970639" y="3248025"/>
                </a:lnTo>
                <a:lnTo>
                  <a:pt x="4981751" y="3300412"/>
                </a:lnTo>
                <a:lnTo>
                  <a:pt x="4989689" y="3360737"/>
                </a:lnTo>
                <a:lnTo>
                  <a:pt x="4992864" y="3427412"/>
                </a:lnTo>
                <a:lnTo>
                  <a:pt x="4989689" y="3497262"/>
                </a:lnTo>
                <a:lnTo>
                  <a:pt x="4981751" y="3557587"/>
                </a:lnTo>
                <a:lnTo>
                  <a:pt x="4970639" y="3609975"/>
                </a:lnTo>
                <a:lnTo>
                  <a:pt x="4956351" y="3656012"/>
                </a:lnTo>
                <a:lnTo>
                  <a:pt x="4940476" y="3697287"/>
                </a:lnTo>
                <a:lnTo>
                  <a:pt x="4921426" y="3736975"/>
                </a:lnTo>
                <a:lnTo>
                  <a:pt x="4883326" y="3811587"/>
                </a:lnTo>
                <a:lnTo>
                  <a:pt x="4865864" y="3848100"/>
                </a:lnTo>
                <a:lnTo>
                  <a:pt x="4848401" y="3890962"/>
                </a:lnTo>
                <a:lnTo>
                  <a:pt x="4834114" y="3935412"/>
                </a:lnTo>
                <a:lnTo>
                  <a:pt x="4824589" y="3987800"/>
                </a:lnTo>
                <a:lnTo>
                  <a:pt x="4815064" y="4048125"/>
                </a:lnTo>
                <a:lnTo>
                  <a:pt x="4813476" y="4116387"/>
                </a:lnTo>
                <a:lnTo>
                  <a:pt x="4815064" y="4186237"/>
                </a:lnTo>
                <a:lnTo>
                  <a:pt x="4824589" y="4244975"/>
                </a:lnTo>
                <a:lnTo>
                  <a:pt x="4834114" y="4297362"/>
                </a:lnTo>
                <a:lnTo>
                  <a:pt x="4848401" y="4343400"/>
                </a:lnTo>
                <a:lnTo>
                  <a:pt x="4865864" y="4386262"/>
                </a:lnTo>
                <a:lnTo>
                  <a:pt x="4883326" y="4424362"/>
                </a:lnTo>
                <a:lnTo>
                  <a:pt x="4921426" y="4498975"/>
                </a:lnTo>
                <a:lnTo>
                  <a:pt x="4940476" y="4537075"/>
                </a:lnTo>
                <a:lnTo>
                  <a:pt x="4956351" y="4579937"/>
                </a:lnTo>
                <a:lnTo>
                  <a:pt x="4970639" y="4625975"/>
                </a:lnTo>
                <a:lnTo>
                  <a:pt x="4981751" y="4678362"/>
                </a:lnTo>
                <a:lnTo>
                  <a:pt x="4989689" y="4738687"/>
                </a:lnTo>
                <a:lnTo>
                  <a:pt x="4992864" y="4806950"/>
                </a:lnTo>
                <a:lnTo>
                  <a:pt x="4989689" y="4875212"/>
                </a:lnTo>
                <a:lnTo>
                  <a:pt x="4981751" y="4935537"/>
                </a:lnTo>
                <a:lnTo>
                  <a:pt x="4970639" y="4987925"/>
                </a:lnTo>
                <a:lnTo>
                  <a:pt x="4956351" y="5033962"/>
                </a:lnTo>
                <a:lnTo>
                  <a:pt x="4940476" y="5075237"/>
                </a:lnTo>
                <a:lnTo>
                  <a:pt x="4921426" y="5114925"/>
                </a:lnTo>
                <a:lnTo>
                  <a:pt x="4902376" y="5149850"/>
                </a:lnTo>
                <a:lnTo>
                  <a:pt x="4883326" y="5186362"/>
                </a:lnTo>
                <a:lnTo>
                  <a:pt x="4865864" y="5226050"/>
                </a:lnTo>
                <a:lnTo>
                  <a:pt x="4848401" y="5268912"/>
                </a:lnTo>
                <a:lnTo>
                  <a:pt x="4834114" y="5313362"/>
                </a:lnTo>
                <a:lnTo>
                  <a:pt x="4824589" y="5365750"/>
                </a:lnTo>
                <a:lnTo>
                  <a:pt x="4815064" y="5426075"/>
                </a:lnTo>
                <a:lnTo>
                  <a:pt x="4813476" y="5494337"/>
                </a:lnTo>
                <a:lnTo>
                  <a:pt x="4815064" y="5562600"/>
                </a:lnTo>
                <a:lnTo>
                  <a:pt x="4824589" y="5622925"/>
                </a:lnTo>
                <a:lnTo>
                  <a:pt x="4834114" y="5675312"/>
                </a:lnTo>
                <a:lnTo>
                  <a:pt x="4848401" y="5721350"/>
                </a:lnTo>
                <a:lnTo>
                  <a:pt x="4865864" y="5762625"/>
                </a:lnTo>
                <a:lnTo>
                  <a:pt x="4883326" y="5802312"/>
                </a:lnTo>
                <a:lnTo>
                  <a:pt x="4902376" y="5840412"/>
                </a:lnTo>
                <a:lnTo>
                  <a:pt x="4921426" y="5876925"/>
                </a:lnTo>
                <a:lnTo>
                  <a:pt x="4940476" y="5915025"/>
                </a:lnTo>
                <a:lnTo>
                  <a:pt x="4956351" y="5956300"/>
                </a:lnTo>
                <a:lnTo>
                  <a:pt x="4970639" y="6003925"/>
                </a:lnTo>
                <a:lnTo>
                  <a:pt x="4981751" y="6056312"/>
                </a:lnTo>
                <a:lnTo>
                  <a:pt x="4989689" y="6113462"/>
                </a:lnTo>
                <a:lnTo>
                  <a:pt x="4992864" y="6183312"/>
                </a:lnTo>
                <a:lnTo>
                  <a:pt x="4989689" y="6251575"/>
                </a:lnTo>
                <a:lnTo>
                  <a:pt x="4981751" y="6311900"/>
                </a:lnTo>
                <a:lnTo>
                  <a:pt x="4970639" y="6361112"/>
                </a:lnTo>
                <a:lnTo>
                  <a:pt x="4956351" y="6407150"/>
                </a:lnTo>
                <a:lnTo>
                  <a:pt x="4940476" y="6448425"/>
                </a:lnTo>
                <a:lnTo>
                  <a:pt x="4923014" y="6488112"/>
                </a:lnTo>
                <a:lnTo>
                  <a:pt x="4905551" y="6523037"/>
                </a:lnTo>
                <a:lnTo>
                  <a:pt x="4886501" y="6561137"/>
                </a:lnTo>
                <a:lnTo>
                  <a:pt x="4867451" y="6597650"/>
                </a:lnTo>
                <a:lnTo>
                  <a:pt x="4851576" y="6640512"/>
                </a:lnTo>
                <a:lnTo>
                  <a:pt x="4835701" y="6683375"/>
                </a:lnTo>
                <a:lnTo>
                  <a:pt x="4826176" y="6735762"/>
                </a:lnTo>
                <a:lnTo>
                  <a:pt x="4818239" y="6791325"/>
                </a:lnTo>
                <a:lnTo>
                  <a:pt x="481347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pic>
        <p:nvPicPr>
          <p:cNvPr id="4" name="Εικόνα 3" descr="Εικόνα που περιέχει κείμενο, στατικό, ζωγραφιά, παιδική τέχνη&#10;&#10;Το περιεχόμενο που δημιουργείται από τεχνολογία AI ενδέχεται να είναι εσφαλμένο.">
            <a:extLst>
              <a:ext uri="{FF2B5EF4-FFF2-40B4-BE49-F238E27FC236}">
                <a16:creationId xmlns:a16="http://schemas.microsoft.com/office/drawing/2014/main" id="{6562FD42-00F8-8EC6-1F50-D4C1D714A5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9763" y="20782"/>
            <a:ext cx="5608960" cy="6858000"/>
          </a:xfrm>
          <a:prstGeom prst="rect">
            <a:avLst/>
          </a:prstGeom>
        </p:spPr>
      </p:pic>
      <p:pic>
        <p:nvPicPr>
          <p:cNvPr id="3" name="Εικόνα 2" descr="Εικόνα που περιέχει άτομο, ανθρώπινο πρόσωπο, χείλια, ξανθό&#10;&#10;Το περιεχόμενο που δημιουργείται από τεχνολογία AI ενδέχεται να είναι εσφαλμένο.">
            <a:extLst>
              <a:ext uri="{FF2B5EF4-FFF2-40B4-BE49-F238E27FC236}">
                <a16:creationId xmlns:a16="http://schemas.microsoft.com/office/drawing/2014/main" id="{939ACCB0-927D-3073-2D23-D6610FF891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3062" y="4894912"/>
            <a:ext cx="1231596" cy="1724234"/>
          </a:xfrm>
          <a:prstGeom prst="rect">
            <a:avLst/>
          </a:prstGeom>
        </p:spPr>
      </p:pic>
      <p:sp>
        <p:nvSpPr>
          <p:cNvPr id="7" name="Πάπυρος: Οριζόντιος 6">
            <a:extLst>
              <a:ext uri="{FF2B5EF4-FFF2-40B4-BE49-F238E27FC236}">
                <a16:creationId xmlns:a16="http://schemas.microsoft.com/office/drawing/2014/main" id="{9F943506-9BBD-ACAC-540A-AE25D116A996}"/>
              </a:ext>
            </a:extLst>
          </p:cNvPr>
          <p:cNvSpPr/>
          <p:nvPr/>
        </p:nvSpPr>
        <p:spPr>
          <a:xfrm>
            <a:off x="7944378" y="1226128"/>
            <a:ext cx="2739979" cy="831273"/>
          </a:xfrm>
          <a:prstGeom prst="horizontalScroll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Σχολικό έτος 2024-2025</a:t>
            </a:r>
          </a:p>
        </p:txBody>
      </p:sp>
    </p:spTree>
    <p:extLst>
      <p:ext uri="{BB962C8B-B14F-4D97-AF65-F5344CB8AC3E}">
        <p14:creationId xmlns:p14="http://schemas.microsoft.com/office/powerpoint/2010/main" val="31596650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4E5754A-ED0E-CBA0-CFED-4CCF44E9EF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13E35AC-0A46-A9B6-FB88-C7728DEB1E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1" y="0"/>
            <a:ext cx="755294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6C031A27-E996-A0B0-8ACC-0779E80251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4849" y="954923"/>
            <a:ext cx="5875694" cy="4656552"/>
          </a:xfrm>
        </p:spPr>
        <p:txBody>
          <a:bodyPr>
            <a:normAutofit fontScale="90000"/>
          </a:bodyPr>
          <a:lstStyle/>
          <a:p>
            <a:r>
              <a:rPr lang="en-US" sz="8800" dirty="0">
                <a:solidFill>
                  <a:srgbClr val="2A1A00"/>
                </a:solidFill>
              </a:rPr>
              <a:t>H K</a:t>
            </a:r>
            <a:r>
              <a:rPr lang="el-GR" sz="8800" dirty="0">
                <a:solidFill>
                  <a:srgbClr val="2A1A00"/>
                </a:solidFill>
              </a:rPr>
              <a:t>ΥΡΙΑ ΕΥΗ ΓΕΡΟΚΩΣΤΑ</a:t>
            </a:r>
          </a:p>
        </p:txBody>
      </p:sp>
      <p:sp>
        <p:nvSpPr>
          <p:cNvPr id="14" name="Freeform 22">
            <a:extLst>
              <a:ext uri="{FF2B5EF4-FFF2-40B4-BE49-F238E27FC236}">
                <a16:creationId xmlns:a16="http://schemas.microsoft.com/office/drawing/2014/main" id="{27FE8D21-916B-CF4B-3E09-E0670BD8C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 flipH="1">
            <a:off x="6909478" y="0"/>
            <a:ext cx="5282519" cy="6858000"/>
          </a:xfrm>
          <a:custGeom>
            <a:avLst/>
            <a:gdLst>
              <a:gd name="connsiteX0" fmla="*/ 0 w 4992864"/>
              <a:gd name="connsiteY0" fmla="*/ 0 h 6858000"/>
              <a:gd name="connsiteX1" fmla="*/ 4813476 w 4992864"/>
              <a:gd name="connsiteY1" fmla="*/ 0 h 6858000"/>
              <a:gd name="connsiteX2" fmla="*/ 4818239 w 4992864"/>
              <a:gd name="connsiteY2" fmla="*/ 66675 h 6858000"/>
              <a:gd name="connsiteX3" fmla="*/ 4826176 w 4992864"/>
              <a:gd name="connsiteY3" fmla="*/ 122237 h 6858000"/>
              <a:gd name="connsiteX4" fmla="*/ 4835701 w 4992864"/>
              <a:gd name="connsiteY4" fmla="*/ 174625 h 6858000"/>
              <a:gd name="connsiteX5" fmla="*/ 4851576 w 4992864"/>
              <a:gd name="connsiteY5" fmla="*/ 217487 h 6858000"/>
              <a:gd name="connsiteX6" fmla="*/ 4867451 w 4992864"/>
              <a:gd name="connsiteY6" fmla="*/ 260350 h 6858000"/>
              <a:gd name="connsiteX7" fmla="*/ 4886501 w 4992864"/>
              <a:gd name="connsiteY7" fmla="*/ 296862 h 6858000"/>
              <a:gd name="connsiteX8" fmla="*/ 4905551 w 4992864"/>
              <a:gd name="connsiteY8" fmla="*/ 334962 h 6858000"/>
              <a:gd name="connsiteX9" fmla="*/ 4923014 w 4992864"/>
              <a:gd name="connsiteY9" fmla="*/ 369887 h 6858000"/>
              <a:gd name="connsiteX10" fmla="*/ 4940476 w 4992864"/>
              <a:gd name="connsiteY10" fmla="*/ 409575 h 6858000"/>
              <a:gd name="connsiteX11" fmla="*/ 4956351 w 4992864"/>
              <a:gd name="connsiteY11" fmla="*/ 450850 h 6858000"/>
              <a:gd name="connsiteX12" fmla="*/ 4970639 w 4992864"/>
              <a:gd name="connsiteY12" fmla="*/ 496887 h 6858000"/>
              <a:gd name="connsiteX13" fmla="*/ 4981751 w 4992864"/>
              <a:gd name="connsiteY13" fmla="*/ 546100 h 6858000"/>
              <a:gd name="connsiteX14" fmla="*/ 4989689 w 4992864"/>
              <a:gd name="connsiteY14" fmla="*/ 606425 h 6858000"/>
              <a:gd name="connsiteX15" fmla="*/ 4992864 w 4992864"/>
              <a:gd name="connsiteY15" fmla="*/ 673100 h 6858000"/>
              <a:gd name="connsiteX16" fmla="*/ 4989689 w 4992864"/>
              <a:gd name="connsiteY16" fmla="*/ 744537 h 6858000"/>
              <a:gd name="connsiteX17" fmla="*/ 4981751 w 4992864"/>
              <a:gd name="connsiteY17" fmla="*/ 801687 h 6858000"/>
              <a:gd name="connsiteX18" fmla="*/ 4970639 w 4992864"/>
              <a:gd name="connsiteY18" fmla="*/ 854075 h 6858000"/>
              <a:gd name="connsiteX19" fmla="*/ 4956351 w 4992864"/>
              <a:gd name="connsiteY19" fmla="*/ 901700 h 6858000"/>
              <a:gd name="connsiteX20" fmla="*/ 4940476 w 4992864"/>
              <a:gd name="connsiteY20" fmla="*/ 942975 h 6858000"/>
              <a:gd name="connsiteX21" fmla="*/ 4921426 w 4992864"/>
              <a:gd name="connsiteY21" fmla="*/ 981075 h 6858000"/>
              <a:gd name="connsiteX22" fmla="*/ 4902376 w 4992864"/>
              <a:gd name="connsiteY22" fmla="*/ 1017587 h 6858000"/>
              <a:gd name="connsiteX23" fmla="*/ 4883326 w 4992864"/>
              <a:gd name="connsiteY23" fmla="*/ 1055687 h 6858000"/>
              <a:gd name="connsiteX24" fmla="*/ 4865864 w 4992864"/>
              <a:gd name="connsiteY24" fmla="*/ 1095375 h 6858000"/>
              <a:gd name="connsiteX25" fmla="*/ 4848401 w 4992864"/>
              <a:gd name="connsiteY25" fmla="*/ 1136650 h 6858000"/>
              <a:gd name="connsiteX26" fmla="*/ 4834114 w 4992864"/>
              <a:gd name="connsiteY26" fmla="*/ 1182687 h 6858000"/>
              <a:gd name="connsiteX27" fmla="*/ 4824589 w 4992864"/>
              <a:gd name="connsiteY27" fmla="*/ 1235075 h 6858000"/>
              <a:gd name="connsiteX28" fmla="*/ 4815064 w 4992864"/>
              <a:gd name="connsiteY28" fmla="*/ 1295400 h 6858000"/>
              <a:gd name="connsiteX29" fmla="*/ 4813476 w 4992864"/>
              <a:gd name="connsiteY29" fmla="*/ 1363662 h 6858000"/>
              <a:gd name="connsiteX30" fmla="*/ 4815064 w 4992864"/>
              <a:gd name="connsiteY30" fmla="*/ 1431925 h 6858000"/>
              <a:gd name="connsiteX31" fmla="*/ 4824589 w 4992864"/>
              <a:gd name="connsiteY31" fmla="*/ 1492250 h 6858000"/>
              <a:gd name="connsiteX32" fmla="*/ 4834114 w 4992864"/>
              <a:gd name="connsiteY32" fmla="*/ 1544637 h 6858000"/>
              <a:gd name="connsiteX33" fmla="*/ 4848401 w 4992864"/>
              <a:gd name="connsiteY33" fmla="*/ 1589087 h 6858000"/>
              <a:gd name="connsiteX34" fmla="*/ 4865864 w 4992864"/>
              <a:gd name="connsiteY34" fmla="*/ 1631950 h 6858000"/>
              <a:gd name="connsiteX35" fmla="*/ 4883326 w 4992864"/>
              <a:gd name="connsiteY35" fmla="*/ 1671637 h 6858000"/>
              <a:gd name="connsiteX36" fmla="*/ 4902376 w 4992864"/>
              <a:gd name="connsiteY36" fmla="*/ 1708150 h 6858000"/>
              <a:gd name="connsiteX37" fmla="*/ 4921426 w 4992864"/>
              <a:gd name="connsiteY37" fmla="*/ 1743075 h 6858000"/>
              <a:gd name="connsiteX38" fmla="*/ 4940476 w 4992864"/>
              <a:gd name="connsiteY38" fmla="*/ 1782762 h 6858000"/>
              <a:gd name="connsiteX39" fmla="*/ 4956351 w 4992864"/>
              <a:gd name="connsiteY39" fmla="*/ 1824037 h 6858000"/>
              <a:gd name="connsiteX40" fmla="*/ 4970639 w 4992864"/>
              <a:gd name="connsiteY40" fmla="*/ 1870075 h 6858000"/>
              <a:gd name="connsiteX41" fmla="*/ 4981751 w 4992864"/>
              <a:gd name="connsiteY41" fmla="*/ 1922462 h 6858000"/>
              <a:gd name="connsiteX42" fmla="*/ 4989689 w 4992864"/>
              <a:gd name="connsiteY42" fmla="*/ 1982787 h 6858000"/>
              <a:gd name="connsiteX43" fmla="*/ 4992864 w 4992864"/>
              <a:gd name="connsiteY43" fmla="*/ 2051050 h 6858000"/>
              <a:gd name="connsiteX44" fmla="*/ 4989689 w 4992864"/>
              <a:gd name="connsiteY44" fmla="*/ 2119312 h 6858000"/>
              <a:gd name="connsiteX45" fmla="*/ 4981751 w 4992864"/>
              <a:gd name="connsiteY45" fmla="*/ 2179637 h 6858000"/>
              <a:gd name="connsiteX46" fmla="*/ 4970639 w 4992864"/>
              <a:gd name="connsiteY46" fmla="*/ 2232025 h 6858000"/>
              <a:gd name="connsiteX47" fmla="*/ 4956351 w 4992864"/>
              <a:gd name="connsiteY47" fmla="*/ 2278062 h 6858000"/>
              <a:gd name="connsiteX48" fmla="*/ 4940476 w 4992864"/>
              <a:gd name="connsiteY48" fmla="*/ 2319337 h 6858000"/>
              <a:gd name="connsiteX49" fmla="*/ 4921426 w 4992864"/>
              <a:gd name="connsiteY49" fmla="*/ 2359025 h 6858000"/>
              <a:gd name="connsiteX50" fmla="*/ 4902376 w 4992864"/>
              <a:gd name="connsiteY50" fmla="*/ 2395537 h 6858000"/>
              <a:gd name="connsiteX51" fmla="*/ 4883326 w 4992864"/>
              <a:gd name="connsiteY51" fmla="*/ 2433637 h 6858000"/>
              <a:gd name="connsiteX52" fmla="*/ 4865864 w 4992864"/>
              <a:gd name="connsiteY52" fmla="*/ 2471737 h 6858000"/>
              <a:gd name="connsiteX53" fmla="*/ 4848401 w 4992864"/>
              <a:gd name="connsiteY53" fmla="*/ 2513012 h 6858000"/>
              <a:gd name="connsiteX54" fmla="*/ 4834114 w 4992864"/>
              <a:gd name="connsiteY54" fmla="*/ 2560637 h 6858000"/>
              <a:gd name="connsiteX55" fmla="*/ 4824589 w 4992864"/>
              <a:gd name="connsiteY55" fmla="*/ 2613025 h 6858000"/>
              <a:gd name="connsiteX56" fmla="*/ 4815064 w 4992864"/>
              <a:gd name="connsiteY56" fmla="*/ 2671762 h 6858000"/>
              <a:gd name="connsiteX57" fmla="*/ 4813476 w 4992864"/>
              <a:gd name="connsiteY57" fmla="*/ 2741612 h 6858000"/>
              <a:gd name="connsiteX58" fmla="*/ 4815064 w 4992864"/>
              <a:gd name="connsiteY58" fmla="*/ 2809875 h 6858000"/>
              <a:gd name="connsiteX59" fmla="*/ 4824589 w 4992864"/>
              <a:gd name="connsiteY59" fmla="*/ 2868612 h 6858000"/>
              <a:gd name="connsiteX60" fmla="*/ 4834114 w 4992864"/>
              <a:gd name="connsiteY60" fmla="*/ 2922587 h 6858000"/>
              <a:gd name="connsiteX61" fmla="*/ 4848401 w 4992864"/>
              <a:gd name="connsiteY61" fmla="*/ 2967037 h 6858000"/>
              <a:gd name="connsiteX62" fmla="*/ 4865864 w 4992864"/>
              <a:gd name="connsiteY62" fmla="*/ 3009900 h 6858000"/>
              <a:gd name="connsiteX63" fmla="*/ 4883326 w 4992864"/>
              <a:gd name="connsiteY63" fmla="*/ 3046412 h 6858000"/>
              <a:gd name="connsiteX64" fmla="*/ 4902376 w 4992864"/>
              <a:gd name="connsiteY64" fmla="*/ 3084512 h 6858000"/>
              <a:gd name="connsiteX65" fmla="*/ 4921426 w 4992864"/>
              <a:gd name="connsiteY65" fmla="*/ 3121025 h 6858000"/>
              <a:gd name="connsiteX66" fmla="*/ 4940476 w 4992864"/>
              <a:gd name="connsiteY66" fmla="*/ 3160712 h 6858000"/>
              <a:gd name="connsiteX67" fmla="*/ 4956351 w 4992864"/>
              <a:gd name="connsiteY67" fmla="*/ 3201987 h 6858000"/>
              <a:gd name="connsiteX68" fmla="*/ 4970639 w 4992864"/>
              <a:gd name="connsiteY68" fmla="*/ 3248025 h 6858000"/>
              <a:gd name="connsiteX69" fmla="*/ 4981751 w 4992864"/>
              <a:gd name="connsiteY69" fmla="*/ 3300412 h 6858000"/>
              <a:gd name="connsiteX70" fmla="*/ 4989689 w 4992864"/>
              <a:gd name="connsiteY70" fmla="*/ 3360737 h 6858000"/>
              <a:gd name="connsiteX71" fmla="*/ 4992864 w 4992864"/>
              <a:gd name="connsiteY71" fmla="*/ 3427412 h 6858000"/>
              <a:gd name="connsiteX72" fmla="*/ 4989689 w 4992864"/>
              <a:gd name="connsiteY72" fmla="*/ 3497262 h 6858000"/>
              <a:gd name="connsiteX73" fmla="*/ 4981751 w 4992864"/>
              <a:gd name="connsiteY73" fmla="*/ 3557587 h 6858000"/>
              <a:gd name="connsiteX74" fmla="*/ 4970639 w 4992864"/>
              <a:gd name="connsiteY74" fmla="*/ 3609975 h 6858000"/>
              <a:gd name="connsiteX75" fmla="*/ 4956351 w 4992864"/>
              <a:gd name="connsiteY75" fmla="*/ 3656012 h 6858000"/>
              <a:gd name="connsiteX76" fmla="*/ 4940476 w 4992864"/>
              <a:gd name="connsiteY76" fmla="*/ 3697287 h 6858000"/>
              <a:gd name="connsiteX77" fmla="*/ 4921426 w 4992864"/>
              <a:gd name="connsiteY77" fmla="*/ 3736975 h 6858000"/>
              <a:gd name="connsiteX78" fmla="*/ 4883326 w 4992864"/>
              <a:gd name="connsiteY78" fmla="*/ 3811587 h 6858000"/>
              <a:gd name="connsiteX79" fmla="*/ 4865864 w 4992864"/>
              <a:gd name="connsiteY79" fmla="*/ 3848100 h 6858000"/>
              <a:gd name="connsiteX80" fmla="*/ 4848401 w 4992864"/>
              <a:gd name="connsiteY80" fmla="*/ 3890962 h 6858000"/>
              <a:gd name="connsiteX81" fmla="*/ 4834114 w 4992864"/>
              <a:gd name="connsiteY81" fmla="*/ 3935412 h 6858000"/>
              <a:gd name="connsiteX82" fmla="*/ 4824589 w 4992864"/>
              <a:gd name="connsiteY82" fmla="*/ 3987800 h 6858000"/>
              <a:gd name="connsiteX83" fmla="*/ 4815064 w 4992864"/>
              <a:gd name="connsiteY83" fmla="*/ 4048125 h 6858000"/>
              <a:gd name="connsiteX84" fmla="*/ 4813476 w 4992864"/>
              <a:gd name="connsiteY84" fmla="*/ 4116387 h 6858000"/>
              <a:gd name="connsiteX85" fmla="*/ 4815064 w 4992864"/>
              <a:gd name="connsiteY85" fmla="*/ 4186237 h 6858000"/>
              <a:gd name="connsiteX86" fmla="*/ 4824589 w 4992864"/>
              <a:gd name="connsiteY86" fmla="*/ 4244975 h 6858000"/>
              <a:gd name="connsiteX87" fmla="*/ 4834114 w 4992864"/>
              <a:gd name="connsiteY87" fmla="*/ 4297362 h 6858000"/>
              <a:gd name="connsiteX88" fmla="*/ 4848401 w 4992864"/>
              <a:gd name="connsiteY88" fmla="*/ 4343400 h 6858000"/>
              <a:gd name="connsiteX89" fmla="*/ 4865864 w 4992864"/>
              <a:gd name="connsiteY89" fmla="*/ 4386262 h 6858000"/>
              <a:gd name="connsiteX90" fmla="*/ 4883326 w 4992864"/>
              <a:gd name="connsiteY90" fmla="*/ 4424362 h 6858000"/>
              <a:gd name="connsiteX91" fmla="*/ 4921426 w 4992864"/>
              <a:gd name="connsiteY91" fmla="*/ 4498975 h 6858000"/>
              <a:gd name="connsiteX92" fmla="*/ 4940476 w 4992864"/>
              <a:gd name="connsiteY92" fmla="*/ 4537075 h 6858000"/>
              <a:gd name="connsiteX93" fmla="*/ 4956351 w 4992864"/>
              <a:gd name="connsiteY93" fmla="*/ 4579937 h 6858000"/>
              <a:gd name="connsiteX94" fmla="*/ 4970639 w 4992864"/>
              <a:gd name="connsiteY94" fmla="*/ 4625975 h 6858000"/>
              <a:gd name="connsiteX95" fmla="*/ 4981751 w 4992864"/>
              <a:gd name="connsiteY95" fmla="*/ 4678362 h 6858000"/>
              <a:gd name="connsiteX96" fmla="*/ 4989689 w 4992864"/>
              <a:gd name="connsiteY96" fmla="*/ 4738687 h 6858000"/>
              <a:gd name="connsiteX97" fmla="*/ 4992864 w 4992864"/>
              <a:gd name="connsiteY97" fmla="*/ 4806950 h 6858000"/>
              <a:gd name="connsiteX98" fmla="*/ 4989689 w 4992864"/>
              <a:gd name="connsiteY98" fmla="*/ 4875212 h 6858000"/>
              <a:gd name="connsiteX99" fmla="*/ 4981751 w 4992864"/>
              <a:gd name="connsiteY99" fmla="*/ 4935537 h 6858000"/>
              <a:gd name="connsiteX100" fmla="*/ 4970639 w 4992864"/>
              <a:gd name="connsiteY100" fmla="*/ 4987925 h 6858000"/>
              <a:gd name="connsiteX101" fmla="*/ 4956351 w 4992864"/>
              <a:gd name="connsiteY101" fmla="*/ 5033962 h 6858000"/>
              <a:gd name="connsiteX102" fmla="*/ 4940476 w 4992864"/>
              <a:gd name="connsiteY102" fmla="*/ 5075237 h 6858000"/>
              <a:gd name="connsiteX103" fmla="*/ 4921426 w 4992864"/>
              <a:gd name="connsiteY103" fmla="*/ 5114925 h 6858000"/>
              <a:gd name="connsiteX104" fmla="*/ 4902376 w 4992864"/>
              <a:gd name="connsiteY104" fmla="*/ 5149850 h 6858000"/>
              <a:gd name="connsiteX105" fmla="*/ 4883326 w 4992864"/>
              <a:gd name="connsiteY105" fmla="*/ 5186362 h 6858000"/>
              <a:gd name="connsiteX106" fmla="*/ 4865864 w 4992864"/>
              <a:gd name="connsiteY106" fmla="*/ 5226050 h 6858000"/>
              <a:gd name="connsiteX107" fmla="*/ 4848401 w 4992864"/>
              <a:gd name="connsiteY107" fmla="*/ 5268912 h 6858000"/>
              <a:gd name="connsiteX108" fmla="*/ 4834114 w 4992864"/>
              <a:gd name="connsiteY108" fmla="*/ 5313362 h 6858000"/>
              <a:gd name="connsiteX109" fmla="*/ 4824589 w 4992864"/>
              <a:gd name="connsiteY109" fmla="*/ 5365750 h 6858000"/>
              <a:gd name="connsiteX110" fmla="*/ 4815064 w 4992864"/>
              <a:gd name="connsiteY110" fmla="*/ 5426075 h 6858000"/>
              <a:gd name="connsiteX111" fmla="*/ 4813476 w 4992864"/>
              <a:gd name="connsiteY111" fmla="*/ 5494337 h 6858000"/>
              <a:gd name="connsiteX112" fmla="*/ 4815064 w 4992864"/>
              <a:gd name="connsiteY112" fmla="*/ 5562600 h 6858000"/>
              <a:gd name="connsiteX113" fmla="*/ 4824589 w 4992864"/>
              <a:gd name="connsiteY113" fmla="*/ 5622925 h 6858000"/>
              <a:gd name="connsiteX114" fmla="*/ 4834114 w 4992864"/>
              <a:gd name="connsiteY114" fmla="*/ 5675312 h 6858000"/>
              <a:gd name="connsiteX115" fmla="*/ 4848401 w 4992864"/>
              <a:gd name="connsiteY115" fmla="*/ 5721350 h 6858000"/>
              <a:gd name="connsiteX116" fmla="*/ 4865864 w 4992864"/>
              <a:gd name="connsiteY116" fmla="*/ 5762625 h 6858000"/>
              <a:gd name="connsiteX117" fmla="*/ 4883326 w 4992864"/>
              <a:gd name="connsiteY117" fmla="*/ 5802312 h 6858000"/>
              <a:gd name="connsiteX118" fmla="*/ 4902376 w 4992864"/>
              <a:gd name="connsiteY118" fmla="*/ 5840412 h 6858000"/>
              <a:gd name="connsiteX119" fmla="*/ 4921426 w 4992864"/>
              <a:gd name="connsiteY119" fmla="*/ 5876925 h 6858000"/>
              <a:gd name="connsiteX120" fmla="*/ 4940476 w 4992864"/>
              <a:gd name="connsiteY120" fmla="*/ 5915025 h 6858000"/>
              <a:gd name="connsiteX121" fmla="*/ 4956351 w 4992864"/>
              <a:gd name="connsiteY121" fmla="*/ 5956300 h 6858000"/>
              <a:gd name="connsiteX122" fmla="*/ 4970639 w 4992864"/>
              <a:gd name="connsiteY122" fmla="*/ 6003925 h 6858000"/>
              <a:gd name="connsiteX123" fmla="*/ 4981751 w 4992864"/>
              <a:gd name="connsiteY123" fmla="*/ 6056312 h 6858000"/>
              <a:gd name="connsiteX124" fmla="*/ 4989689 w 4992864"/>
              <a:gd name="connsiteY124" fmla="*/ 6113462 h 6858000"/>
              <a:gd name="connsiteX125" fmla="*/ 4992864 w 4992864"/>
              <a:gd name="connsiteY125" fmla="*/ 6183312 h 6858000"/>
              <a:gd name="connsiteX126" fmla="*/ 4989689 w 4992864"/>
              <a:gd name="connsiteY126" fmla="*/ 6251575 h 6858000"/>
              <a:gd name="connsiteX127" fmla="*/ 4981751 w 4992864"/>
              <a:gd name="connsiteY127" fmla="*/ 6311900 h 6858000"/>
              <a:gd name="connsiteX128" fmla="*/ 4970639 w 4992864"/>
              <a:gd name="connsiteY128" fmla="*/ 6361112 h 6858000"/>
              <a:gd name="connsiteX129" fmla="*/ 4956351 w 4992864"/>
              <a:gd name="connsiteY129" fmla="*/ 6407150 h 6858000"/>
              <a:gd name="connsiteX130" fmla="*/ 4940476 w 4992864"/>
              <a:gd name="connsiteY130" fmla="*/ 6448425 h 6858000"/>
              <a:gd name="connsiteX131" fmla="*/ 4923014 w 4992864"/>
              <a:gd name="connsiteY131" fmla="*/ 6488112 h 6858000"/>
              <a:gd name="connsiteX132" fmla="*/ 4905551 w 4992864"/>
              <a:gd name="connsiteY132" fmla="*/ 6523037 h 6858000"/>
              <a:gd name="connsiteX133" fmla="*/ 4886501 w 4992864"/>
              <a:gd name="connsiteY133" fmla="*/ 6561137 h 6858000"/>
              <a:gd name="connsiteX134" fmla="*/ 4867451 w 4992864"/>
              <a:gd name="connsiteY134" fmla="*/ 6597650 h 6858000"/>
              <a:gd name="connsiteX135" fmla="*/ 4851576 w 4992864"/>
              <a:gd name="connsiteY135" fmla="*/ 6640512 h 6858000"/>
              <a:gd name="connsiteX136" fmla="*/ 4835701 w 4992864"/>
              <a:gd name="connsiteY136" fmla="*/ 6683375 h 6858000"/>
              <a:gd name="connsiteX137" fmla="*/ 4826176 w 4992864"/>
              <a:gd name="connsiteY137" fmla="*/ 6735762 h 6858000"/>
              <a:gd name="connsiteX138" fmla="*/ 4818239 w 4992864"/>
              <a:gd name="connsiteY138" fmla="*/ 6791325 h 6858000"/>
              <a:gd name="connsiteX139" fmla="*/ 4813476 w 4992864"/>
              <a:gd name="connsiteY139" fmla="*/ 6858000 h 6858000"/>
              <a:gd name="connsiteX140" fmla="*/ 0 w 4992864"/>
              <a:gd name="connsiteY14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4992864" h="6858000">
                <a:moveTo>
                  <a:pt x="0" y="0"/>
                </a:moveTo>
                <a:lnTo>
                  <a:pt x="4813476" y="0"/>
                </a:lnTo>
                <a:lnTo>
                  <a:pt x="4818239" y="66675"/>
                </a:lnTo>
                <a:lnTo>
                  <a:pt x="4826176" y="122237"/>
                </a:lnTo>
                <a:lnTo>
                  <a:pt x="4835701" y="174625"/>
                </a:lnTo>
                <a:lnTo>
                  <a:pt x="4851576" y="217487"/>
                </a:lnTo>
                <a:lnTo>
                  <a:pt x="4867451" y="260350"/>
                </a:lnTo>
                <a:lnTo>
                  <a:pt x="4886501" y="296862"/>
                </a:lnTo>
                <a:lnTo>
                  <a:pt x="4905551" y="334962"/>
                </a:lnTo>
                <a:lnTo>
                  <a:pt x="4923014" y="369887"/>
                </a:lnTo>
                <a:lnTo>
                  <a:pt x="4940476" y="409575"/>
                </a:lnTo>
                <a:lnTo>
                  <a:pt x="4956351" y="450850"/>
                </a:lnTo>
                <a:lnTo>
                  <a:pt x="4970639" y="496887"/>
                </a:lnTo>
                <a:lnTo>
                  <a:pt x="4981751" y="546100"/>
                </a:lnTo>
                <a:lnTo>
                  <a:pt x="4989689" y="606425"/>
                </a:lnTo>
                <a:lnTo>
                  <a:pt x="4992864" y="673100"/>
                </a:lnTo>
                <a:lnTo>
                  <a:pt x="4989689" y="744537"/>
                </a:lnTo>
                <a:lnTo>
                  <a:pt x="4981751" y="801687"/>
                </a:lnTo>
                <a:lnTo>
                  <a:pt x="4970639" y="854075"/>
                </a:lnTo>
                <a:lnTo>
                  <a:pt x="4956351" y="901700"/>
                </a:lnTo>
                <a:lnTo>
                  <a:pt x="4940476" y="942975"/>
                </a:lnTo>
                <a:lnTo>
                  <a:pt x="4921426" y="981075"/>
                </a:lnTo>
                <a:lnTo>
                  <a:pt x="4902376" y="1017587"/>
                </a:lnTo>
                <a:lnTo>
                  <a:pt x="4883326" y="1055687"/>
                </a:lnTo>
                <a:lnTo>
                  <a:pt x="4865864" y="1095375"/>
                </a:lnTo>
                <a:lnTo>
                  <a:pt x="4848401" y="1136650"/>
                </a:lnTo>
                <a:lnTo>
                  <a:pt x="4834114" y="1182687"/>
                </a:lnTo>
                <a:lnTo>
                  <a:pt x="4824589" y="1235075"/>
                </a:lnTo>
                <a:lnTo>
                  <a:pt x="4815064" y="1295400"/>
                </a:lnTo>
                <a:lnTo>
                  <a:pt x="4813476" y="1363662"/>
                </a:lnTo>
                <a:lnTo>
                  <a:pt x="4815064" y="1431925"/>
                </a:lnTo>
                <a:lnTo>
                  <a:pt x="4824589" y="1492250"/>
                </a:lnTo>
                <a:lnTo>
                  <a:pt x="4834114" y="1544637"/>
                </a:lnTo>
                <a:lnTo>
                  <a:pt x="4848401" y="1589087"/>
                </a:lnTo>
                <a:lnTo>
                  <a:pt x="4865864" y="1631950"/>
                </a:lnTo>
                <a:lnTo>
                  <a:pt x="4883326" y="1671637"/>
                </a:lnTo>
                <a:lnTo>
                  <a:pt x="4902376" y="1708150"/>
                </a:lnTo>
                <a:lnTo>
                  <a:pt x="4921426" y="1743075"/>
                </a:lnTo>
                <a:lnTo>
                  <a:pt x="4940476" y="1782762"/>
                </a:lnTo>
                <a:lnTo>
                  <a:pt x="4956351" y="1824037"/>
                </a:lnTo>
                <a:lnTo>
                  <a:pt x="4970639" y="1870075"/>
                </a:lnTo>
                <a:lnTo>
                  <a:pt x="4981751" y="1922462"/>
                </a:lnTo>
                <a:lnTo>
                  <a:pt x="4989689" y="1982787"/>
                </a:lnTo>
                <a:lnTo>
                  <a:pt x="4992864" y="2051050"/>
                </a:lnTo>
                <a:lnTo>
                  <a:pt x="4989689" y="2119312"/>
                </a:lnTo>
                <a:lnTo>
                  <a:pt x="4981751" y="2179637"/>
                </a:lnTo>
                <a:lnTo>
                  <a:pt x="4970639" y="2232025"/>
                </a:lnTo>
                <a:lnTo>
                  <a:pt x="4956351" y="2278062"/>
                </a:lnTo>
                <a:lnTo>
                  <a:pt x="4940476" y="2319337"/>
                </a:lnTo>
                <a:lnTo>
                  <a:pt x="4921426" y="2359025"/>
                </a:lnTo>
                <a:lnTo>
                  <a:pt x="4902376" y="2395537"/>
                </a:lnTo>
                <a:lnTo>
                  <a:pt x="4883326" y="2433637"/>
                </a:lnTo>
                <a:lnTo>
                  <a:pt x="4865864" y="2471737"/>
                </a:lnTo>
                <a:lnTo>
                  <a:pt x="4848401" y="2513012"/>
                </a:lnTo>
                <a:lnTo>
                  <a:pt x="4834114" y="2560637"/>
                </a:lnTo>
                <a:lnTo>
                  <a:pt x="4824589" y="2613025"/>
                </a:lnTo>
                <a:lnTo>
                  <a:pt x="4815064" y="2671762"/>
                </a:lnTo>
                <a:lnTo>
                  <a:pt x="4813476" y="2741612"/>
                </a:lnTo>
                <a:lnTo>
                  <a:pt x="4815064" y="2809875"/>
                </a:lnTo>
                <a:lnTo>
                  <a:pt x="4824589" y="2868612"/>
                </a:lnTo>
                <a:lnTo>
                  <a:pt x="4834114" y="2922587"/>
                </a:lnTo>
                <a:lnTo>
                  <a:pt x="4848401" y="2967037"/>
                </a:lnTo>
                <a:lnTo>
                  <a:pt x="4865864" y="3009900"/>
                </a:lnTo>
                <a:lnTo>
                  <a:pt x="4883326" y="3046412"/>
                </a:lnTo>
                <a:lnTo>
                  <a:pt x="4902376" y="3084512"/>
                </a:lnTo>
                <a:lnTo>
                  <a:pt x="4921426" y="3121025"/>
                </a:lnTo>
                <a:lnTo>
                  <a:pt x="4940476" y="3160712"/>
                </a:lnTo>
                <a:lnTo>
                  <a:pt x="4956351" y="3201987"/>
                </a:lnTo>
                <a:lnTo>
                  <a:pt x="4970639" y="3248025"/>
                </a:lnTo>
                <a:lnTo>
                  <a:pt x="4981751" y="3300412"/>
                </a:lnTo>
                <a:lnTo>
                  <a:pt x="4989689" y="3360737"/>
                </a:lnTo>
                <a:lnTo>
                  <a:pt x="4992864" y="3427412"/>
                </a:lnTo>
                <a:lnTo>
                  <a:pt x="4989689" y="3497262"/>
                </a:lnTo>
                <a:lnTo>
                  <a:pt x="4981751" y="3557587"/>
                </a:lnTo>
                <a:lnTo>
                  <a:pt x="4970639" y="3609975"/>
                </a:lnTo>
                <a:lnTo>
                  <a:pt x="4956351" y="3656012"/>
                </a:lnTo>
                <a:lnTo>
                  <a:pt x="4940476" y="3697287"/>
                </a:lnTo>
                <a:lnTo>
                  <a:pt x="4921426" y="3736975"/>
                </a:lnTo>
                <a:lnTo>
                  <a:pt x="4883326" y="3811587"/>
                </a:lnTo>
                <a:lnTo>
                  <a:pt x="4865864" y="3848100"/>
                </a:lnTo>
                <a:lnTo>
                  <a:pt x="4848401" y="3890962"/>
                </a:lnTo>
                <a:lnTo>
                  <a:pt x="4834114" y="3935412"/>
                </a:lnTo>
                <a:lnTo>
                  <a:pt x="4824589" y="3987800"/>
                </a:lnTo>
                <a:lnTo>
                  <a:pt x="4815064" y="4048125"/>
                </a:lnTo>
                <a:lnTo>
                  <a:pt x="4813476" y="4116387"/>
                </a:lnTo>
                <a:lnTo>
                  <a:pt x="4815064" y="4186237"/>
                </a:lnTo>
                <a:lnTo>
                  <a:pt x="4824589" y="4244975"/>
                </a:lnTo>
                <a:lnTo>
                  <a:pt x="4834114" y="4297362"/>
                </a:lnTo>
                <a:lnTo>
                  <a:pt x="4848401" y="4343400"/>
                </a:lnTo>
                <a:lnTo>
                  <a:pt x="4865864" y="4386262"/>
                </a:lnTo>
                <a:lnTo>
                  <a:pt x="4883326" y="4424362"/>
                </a:lnTo>
                <a:lnTo>
                  <a:pt x="4921426" y="4498975"/>
                </a:lnTo>
                <a:lnTo>
                  <a:pt x="4940476" y="4537075"/>
                </a:lnTo>
                <a:lnTo>
                  <a:pt x="4956351" y="4579937"/>
                </a:lnTo>
                <a:lnTo>
                  <a:pt x="4970639" y="4625975"/>
                </a:lnTo>
                <a:lnTo>
                  <a:pt x="4981751" y="4678362"/>
                </a:lnTo>
                <a:lnTo>
                  <a:pt x="4989689" y="4738687"/>
                </a:lnTo>
                <a:lnTo>
                  <a:pt x="4992864" y="4806950"/>
                </a:lnTo>
                <a:lnTo>
                  <a:pt x="4989689" y="4875212"/>
                </a:lnTo>
                <a:lnTo>
                  <a:pt x="4981751" y="4935537"/>
                </a:lnTo>
                <a:lnTo>
                  <a:pt x="4970639" y="4987925"/>
                </a:lnTo>
                <a:lnTo>
                  <a:pt x="4956351" y="5033962"/>
                </a:lnTo>
                <a:lnTo>
                  <a:pt x="4940476" y="5075237"/>
                </a:lnTo>
                <a:lnTo>
                  <a:pt x="4921426" y="5114925"/>
                </a:lnTo>
                <a:lnTo>
                  <a:pt x="4902376" y="5149850"/>
                </a:lnTo>
                <a:lnTo>
                  <a:pt x="4883326" y="5186362"/>
                </a:lnTo>
                <a:lnTo>
                  <a:pt x="4865864" y="5226050"/>
                </a:lnTo>
                <a:lnTo>
                  <a:pt x="4848401" y="5268912"/>
                </a:lnTo>
                <a:lnTo>
                  <a:pt x="4834114" y="5313362"/>
                </a:lnTo>
                <a:lnTo>
                  <a:pt x="4824589" y="5365750"/>
                </a:lnTo>
                <a:lnTo>
                  <a:pt x="4815064" y="5426075"/>
                </a:lnTo>
                <a:lnTo>
                  <a:pt x="4813476" y="5494337"/>
                </a:lnTo>
                <a:lnTo>
                  <a:pt x="4815064" y="5562600"/>
                </a:lnTo>
                <a:lnTo>
                  <a:pt x="4824589" y="5622925"/>
                </a:lnTo>
                <a:lnTo>
                  <a:pt x="4834114" y="5675312"/>
                </a:lnTo>
                <a:lnTo>
                  <a:pt x="4848401" y="5721350"/>
                </a:lnTo>
                <a:lnTo>
                  <a:pt x="4865864" y="5762625"/>
                </a:lnTo>
                <a:lnTo>
                  <a:pt x="4883326" y="5802312"/>
                </a:lnTo>
                <a:lnTo>
                  <a:pt x="4902376" y="5840412"/>
                </a:lnTo>
                <a:lnTo>
                  <a:pt x="4921426" y="5876925"/>
                </a:lnTo>
                <a:lnTo>
                  <a:pt x="4940476" y="5915025"/>
                </a:lnTo>
                <a:lnTo>
                  <a:pt x="4956351" y="5956300"/>
                </a:lnTo>
                <a:lnTo>
                  <a:pt x="4970639" y="6003925"/>
                </a:lnTo>
                <a:lnTo>
                  <a:pt x="4981751" y="6056312"/>
                </a:lnTo>
                <a:lnTo>
                  <a:pt x="4989689" y="6113462"/>
                </a:lnTo>
                <a:lnTo>
                  <a:pt x="4992864" y="6183312"/>
                </a:lnTo>
                <a:lnTo>
                  <a:pt x="4989689" y="6251575"/>
                </a:lnTo>
                <a:lnTo>
                  <a:pt x="4981751" y="6311900"/>
                </a:lnTo>
                <a:lnTo>
                  <a:pt x="4970639" y="6361112"/>
                </a:lnTo>
                <a:lnTo>
                  <a:pt x="4956351" y="6407150"/>
                </a:lnTo>
                <a:lnTo>
                  <a:pt x="4940476" y="6448425"/>
                </a:lnTo>
                <a:lnTo>
                  <a:pt x="4923014" y="6488112"/>
                </a:lnTo>
                <a:lnTo>
                  <a:pt x="4905551" y="6523037"/>
                </a:lnTo>
                <a:lnTo>
                  <a:pt x="4886501" y="6561137"/>
                </a:lnTo>
                <a:lnTo>
                  <a:pt x="4867451" y="6597650"/>
                </a:lnTo>
                <a:lnTo>
                  <a:pt x="4851576" y="6640512"/>
                </a:lnTo>
                <a:lnTo>
                  <a:pt x="4835701" y="6683375"/>
                </a:lnTo>
                <a:lnTo>
                  <a:pt x="4826176" y="6735762"/>
                </a:lnTo>
                <a:lnTo>
                  <a:pt x="4818239" y="6791325"/>
                </a:lnTo>
                <a:lnTo>
                  <a:pt x="481347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pic>
        <p:nvPicPr>
          <p:cNvPr id="4" name="Εικόνα 3" descr="Εικόνα που περιέχει κείμενο, ζωγραφιά, στατικό, γραφικός χαρακτήρας&#10;&#10;Το περιεχόμενο που δημιουργείται από τεχνολογία AI ενδέχεται να είναι εσφαλμένο.">
            <a:extLst>
              <a:ext uri="{FF2B5EF4-FFF2-40B4-BE49-F238E27FC236}">
                <a16:creationId xmlns:a16="http://schemas.microsoft.com/office/drawing/2014/main" id="{F1F38AF7-E845-E00A-3E6C-AEF5BB42FA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1041" y="0"/>
            <a:ext cx="5056436" cy="6858000"/>
          </a:xfrm>
          <a:prstGeom prst="rect">
            <a:avLst/>
          </a:prstGeom>
        </p:spPr>
      </p:pic>
      <p:pic>
        <p:nvPicPr>
          <p:cNvPr id="3" name="Εικόνα 2" descr="Εικόνα που περιέχει άτομο, ανθρώπινο πρόσωπο, χείλια, ξανθό&#10;&#10;Το περιεχόμενο που δημιουργείται από τεχνολογία AI ενδέχεται να είναι εσφαλμένο.">
            <a:extLst>
              <a:ext uri="{FF2B5EF4-FFF2-40B4-BE49-F238E27FC236}">
                <a16:creationId xmlns:a16="http://schemas.microsoft.com/office/drawing/2014/main" id="{E7F592AF-96F7-BFAC-5E4A-86AE575A50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3062" y="4894912"/>
            <a:ext cx="1231596" cy="1724234"/>
          </a:xfrm>
          <a:prstGeom prst="rect">
            <a:avLst/>
          </a:prstGeom>
        </p:spPr>
      </p:pic>
      <p:sp>
        <p:nvSpPr>
          <p:cNvPr id="6" name="Πάπυρος: Οριζόντιος 5">
            <a:extLst>
              <a:ext uri="{FF2B5EF4-FFF2-40B4-BE49-F238E27FC236}">
                <a16:creationId xmlns:a16="http://schemas.microsoft.com/office/drawing/2014/main" id="{EEFA4061-15C7-6AC2-1007-965632C0E4EF}"/>
              </a:ext>
            </a:extLst>
          </p:cNvPr>
          <p:cNvSpPr/>
          <p:nvPr/>
        </p:nvSpPr>
        <p:spPr>
          <a:xfrm>
            <a:off x="9271912" y="2961409"/>
            <a:ext cx="2958185" cy="1558636"/>
          </a:xfrm>
          <a:prstGeom prst="horizontalScroll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Σχολικό έτος 2024-2025</a:t>
            </a:r>
          </a:p>
        </p:txBody>
      </p:sp>
    </p:spTree>
    <p:extLst>
      <p:ext uri="{BB962C8B-B14F-4D97-AF65-F5344CB8AC3E}">
        <p14:creationId xmlns:p14="http://schemas.microsoft.com/office/powerpoint/2010/main" val="9611350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D61604A-2FBD-0D86-023A-E1A35E3319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C2A283A1-13BC-F133-A308-5292E97703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1" y="0"/>
            <a:ext cx="755294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EE7BE4CF-8427-FED7-2D59-0ACDC31109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4849" y="954923"/>
            <a:ext cx="5875694" cy="4656552"/>
          </a:xfrm>
        </p:spPr>
        <p:txBody>
          <a:bodyPr>
            <a:normAutofit fontScale="90000"/>
          </a:bodyPr>
          <a:lstStyle/>
          <a:p>
            <a:r>
              <a:rPr lang="en-US" sz="8800" dirty="0">
                <a:solidFill>
                  <a:srgbClr val="2A1A00"/>
                </a:solidFill>
              </a:rPr>
              <a:t>H K</a:t>
            </a:r>
            <a:r>
              <a:rPr lang="el-GR" sz="8800" dirty="0">
                <a:solidFill>
                  <a:srgbClr val="2A1A00"/>
                </a:solidFill>
              </a:rPr>
              <a:t>ΥΡΙΑ ΕΥΗ ΓΕΡΟΚΩΣΤΑ</a:t>
            </a:r>
          </a:p>
        </p:txBody>
      </p:sp>
      <p:sp>
        <p:nvSpPr>
          <p:cNvPr id="14" name="Freeform 22">
            <a:extLst>
              <a:ext uri="{FF2B5EF4-FFF2-40B4-BE49-F238E27FC236}">
                <a16:creationId xmlns:a16="http://schemas.microsoft.com/office/drawing/2014/main" id="{61477FE9-8179-837D-F5B8-D885CCA50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 flipH="1">
            <a:off x="6909478" y="0"/>
            <a:ext cx="5282519" cy="6858000"/>
          </a:xfrm>
          <a:custGeom>
            <a:avLst/>
            <a:gdLst>
              <a:gd name="connsiteX0" fmla="*/ 0 w 4992864"/>
              <a:gd name="connsiteY0" fmla="*/ 0 h 6858000"/>
              <a:gd name="connsiteX1" fmla="*/ 4813476 w 4992864"/>
              <a:gd name="connsiteY1" fmla="*/ 0 h 6858000"/>
              <a:gd name="connsiteX2" fmla="*/ 4818239 w 4992864"/>
              <a:gd name="connsiteY2" fmla="*/ 66675 h 6858000"/>
              <a:gd name="connsiteX3" fmla="*/ 4826176 w 4992864"/>
              <a:gd name="connsiteY3" fmla="*/ 122237 h 6858000"/>
              <a:gd name="connsiteX4" fmla="*/ 4835701 w 4992864"/>
              <a:gd name="connsiteY4" fmla="*/ 174625 h 6858000"/>
              <a:gd name="connsiteX5" fmla="*/ 4851576 w 4992864"/>
              <a:gd name="connsiteY5" fmla="*/ 217487 h 6858000"/>
              <a:gd name="connsiteX6" fmla="*/ 4867451 w 4992864"/>
              <a:gd name="connsiteY6" fmla="*/ 260350 h 6858000"/>
              <a:gd name="connsiteX7" fmla="*/ 4886501 w 4992864"/>
              <a:gd name="connsiteY7" fmla="*/ 296862 h 6858000"/>
              <a:gd name="connsiteX8" fmla="*/ 4905551 w 4992864"/>
              <a:gd name="connsiteY8" fmla="*/ 334962 h 6858000"/>
              <a:gd name="connsiteX9" fmla="*/ 4923014 w 4992864"/>
              <a:gd name="connsiteY9" fmla="*/ 369887 h 6858000"/>
              <a:gd name="connsiteX10" fmla="*/ 4940476 w 4992864"/>
              <a:gd name="connsiteY10" fmla="*/ 409575 h 6858000"/>
              <a:gd name="connsiteX11" fmla="*/ 4956351 w 4992864"/>
              <a:gd name="connsiteY11" fmla="*/ 450850 h 6858000"/>
              <a:gd name="connsiteX12" fmla="*/ 4970639 w 4992864"/>
              <a:gd name="connsiteY12" fmla="*/ 496887 h 6858000"/>
              <a:gd name="connsiteX13" fmla="*/ 4981751 w 4992864"/>
              <a:gd name="connsiteY13" fmla="*/ 546100 h 6858000"/>
              <a:gd name="connsiteX14" fmla="*/ 4989689 w 4992864"/>
              <a:gd name="connsiteY14" fmla="*/ 606425 h 6858000"/>
              <a:gd name="connsiteX15" fmla="*/ 4992864 w 4992864"/>
              <a:gd name="connsiteY15" fmla="*/ 673100 h 6858000"/>
              <a:gd name="connsiteX16" fmla="*/ 4989689 w 4992864"/>
              <a:gd name="connsiteY16" fmla="*/ 744537 h 6858000"/>
              <a:gd name="connsiteX17" fmla="*/ 4981751 w 4992864"/>
              <a:gd name="connsiteY17" fmla="*/ 801687 h 6858000"/>
              <a:gd name="connsiteX18" fmla="*/ 4970639 w 4992864"/>
              <a:gd name="connsiteY18" fmla="*/ 854075 h 6858000"/>
              <a:gd name="connsiteX19" fmla="*/ 4956351 w 4992864"/>
              <a:gd name="connsiteY19" fmla="*/ 901700 h 6858000"/>
              <a:gd name="connsiteX20" fmla="*/ 4940476 w 4992864"/>
              <a:gd name="connsiteY20" fmla="*/ 942975 h 6858000"/>
              <a:gd name="connsiteX21" fmla="*/ 4921426 w 4992864"/>
              <a:gd name="connsiteY21" fmla="*/ 981075 h 6858000"/>
              <a:gd name="connsiteX22" fmla="*/ 4902376 w 4992864"/>
              <a:gd name="connsiteY22" fmla="*/ 1017587 h 6858000"/>
              <a:gd name="connsiteX23" fmla="*/ 4883326 w 4992864"/>
              <a:gd name="connsiteY23" fmla="*/ 1055687 h 6858000"/>
              <a:gd name="connsiteX24" fmla="*/ 4865864 w 4992864"/>
              <a:gd name="connsiteY24" fmla="*/ 1095375 h 6858000"/>
              <a:gd name="connsiteX25" fmla="*/ 4848401 w 4992864"/>
              <a:gd name="connsiteY25" fmla="*/ 1136650 h 6858000"/>
              <a:gd name="connsiteX26" fmla="*/ 4834114 w 4992864"/>
              <a:gd name="connsiteY26" fmla="*/ 1182687 h 6858000"/>
              <a:gd name="connsiteX27" fmla="*/ 4824589 w 4992864"/>
              <a:gd name="connsiteY27" fmla="*/ 1235075 h 6858000"/>
              <a:gd name="connsiteX28" fmla="*/ 4815064 w 4992864"/>
              <a:gd name="connsiteY28" fmla="*/ 1295400 h 6858000"/>
              <a:gd name="connsiteX29" fmla="*/ 4813476 w 4992864"/>
              <a:gd name="connsiteY29" fmla="*/ 1363662 h 6858000"/>
              <a:gd name="connsiteX30" fmla="*/ 4815064 w 4992864"/>
              <a:gd name="connsiteY30" fmla="*/ 1431925 h 6858000"/>
              <a:gd name="connsiteX31" fmla="*/ 4824589 w 4992864"/>
              <a:gd name="connsiteY31" fmla="*/ 1492250 h 6858000"/>
              <a:gd name="connsiteX32" fmla="*/ 4834114 w 4992864"/>
              <a:gd name="connsiteY32" fmla="*/ 1544637 h 6858000"/>
              <a:gd name="connsiteX33" fmla="*/ 4848401 w 4992864"/>
              <a:gd name="connsiteY33" fmla="*/ 1589087 h 6858000"/>
              <a:gd name="connsiteX34" fmla="*/ 4865864 w 4992864"/>
              <a:gd name="connsiteY34" fmla="*/ 1631950 h 6858000"/>
              <a:gd name="connsiteX35" fmla="*/ 4883326 w 4992864"/>
              <a:gd name="connsiteY35" fmla="*/ 1671637 h 6858000"/>
              <a:gd name="connsiteX36" fmla="*/ 4902376 w 4992864"/>
              <a:gd name="connsiteY36" fmla="*/ 1708150 h 6858000"/>
              <a:gd name="connsiteX37" fmla="*/ 4921426 w 4992864"/>
              <a:gd name="connsiteY37" fmla="*/ 1743075 h 6858000"/>
              <a:gd name="connsiteX38" fmla="*/ 4940476 w 4992864"/>
              <a:gd name="connsiteY38" fmla="*/ 1782762 h 6858000"/>
              <a:gd name="connsiteX39" fmla="*/ 4956351 w 4992864"/>
              <a:gd name="connsiteY39" fmla="*/ 1824037 h 6858000"/>
              <a:gd name="connsiteX40" fmla="*/ 4970639 w 4992864"/>
              <a:gd name="connsiteY40" fmla="*/ 1870075 h 6858000"/>
              <a:gd name="connsiteX41" fmla="*/ 4981751 w 4992864"/>
              <a:gd name="connsiteY41" fmla="*/ 1922462 h 6858000"/>
              <a:gd name="connsiteX42" fmla="*/ 4989689 w 4992864"/>
              <a:gd name="connsiteY42" fmla="*/ 1982787 h 6858000"/>
              <a:gd name="connsiteX43" fmla="*/ 4992864 w 4992864"/>
              <a:gd name="connsiteY43" fmla="*/ 2051050 h 6858000"/>
              <a:gd name="connsiteX44" fmla="*/ 4989689 w 4992864"/>
              <a:gd name="connsiteY44" fmla="*/ 2119312 h 6858000"/>
              <a:gd name="connsiteX45" fmla="*/ 4981751 w 4992864"/>
              <a:gd name="connsiteY45" fmla="*/ 2179637 h 6858000"/>
              <a:gd name="connsiteX46" fmla="*/ 4970639 w 4992864"/>
              <a:gd name="connsiteY46" fmla="*/ 2232025 h 6858000"/>
              <a:gd name="connsiteX47" fmla="*/ 4956351 w 4992864"/>
              <a:gd name="connsiteY47" fmla="*/ 2278062 h 6858000"/>
              <a:gd name="connsiteX48" fmla="*/ 4940476 w 4992864"/>
              <a:gd name="connsiteY48" fmla="*/ 2319337 h 6858000"/>
              <a:gd name="connsiteX49" fmla="*/ 4921426 w 4992864"/>
              <a:gd name="connsiteY49" fmla="*/ 2359025 h 6858000"/>
              <a:gd name="connsiteX50" fmla="*/ 4902376 w 4992864"/>
              <a:gd name="connsiteY50" fmla="*/ 2395537 h 6858000"/>
              <a:gd name="connsiteX51" fmla="*/ 4883326 w 4992864"/>
              <a:gd name="connsiteY51" fmla="*/ 2433637 h 6858000"/>
              <a:gd name="connsiteX52" fmla="*/ 4865864 w 4992864"/>
              <a:gd name="connsiteY52" fmla="*/ 2471737 h 6858000"/>
              <a:gd name="connsiteX53" fmla="*/ 4848401 w 4992864"/>
              <a:gd name="connsiteY53" fmla="*/ 2513012 h 6858000"/>
              <a:gd name="connsiteX54" fmla="*/ 4834114 w 4992864"/>
              <a:gd name="connsiteY54" fmla="*/ 2560637 h 6858000"/>
              <a:gd name="connsiteX55" fmla="*/ 4824589 w 4992864"/>
              <a:gd name="connsiteY55" fmla="*/ 2613025 h 6858000"/>
              <a:gd name="connsiteX56" fmla="*/ 4815064 w 4992864"/>
              <a:gd name="connsiteY56" fmla="*/ 2671762 h 6858000"/>
              <a:gd name="connsiteX57" fmla="*/ 4813476 w 4992864"/>
              <a:gd name="connsiteY57" fmla="*/ 2741612 h 6858000"/>
              <a:gd name="connsiteX58" fmla="*/ 4815064 w 4992864"/>
              <a:gd name="connsiteY58" fmla="*/ 2809875 h 6858000"/>
              <a:gd name="connsiteX59" fmla="*/ 4824589 w 4992864"/>
              <a:gd name="connsiteY59" fmla="*/ 2868612 h 6858000"/>
              <a:gd name="connsiteX60" fmla="*/ 4834114 w 4992864"/>
              <a:gd name="connsiteY60" fmla="*/ 2922587 h 6858000"/>
              <a:gd name="connsiteX61" fmla="*/ 4848401 w 4992864"/>
              <a:gd name="connsiteY61" fmla="*/ 2967037 h 6858000"/>
              <a:gd name="connsiteX62" fmla="*/ 4865864 w 4992864"/>
              <a:gd name="connsiteY62" fmla="*/ 3009900 h 6858000"/>
              <a:gd name="connsiteX63" fmla="*/ 4883326 w 4992864"/>
              <a:gd name="connsiteY63" fmla="*/ 3046412 h 6858000"/>
              <a:gd name="connsiteX64" fmla="*/ 4902376 w 4992864"/>
              <a:gd name="connsiteY64" fmla="*/ 3084512 h 6858000"/>
              <a:gd name="connsiteX65" fmla="*/ 4921426 w 4992864"/>
              <a:gd name="connsiteY65" fmla="*/ 3121025 h 6858000"/>
              <a:gd name="connsiteX66" fmla="*/ 4940476 w 4992864"/>
              <a:gd name="connsiteY66" fmla="*/ 3160712 h 6858000"/>
              <a:gd name="connsiteX67" fmla="*/ 4956351 w 4992864"/>
              <a:gd name="connsiteY67" fmla="*/ 3201987 h 6858000"/>
              <a:gd name="connsiteX68" fmla="*/ 4970639 w 4992864"/>
              <a:gd name="connsiteY68" fmla="*/ 3248025 h 6858000"/>
              <a:gd name="connsiteX69" fmla="*/ 4981751 w 4992864"/>
              <a:gd name="connsiteY69" fmla="*/ 3300412 h 6858000"/>
              <a:gd name="connsiteX70" fmla="*/ 4989689 w 4992864"/>
              <a:gd name="connsiteY70" fmla="*/ 3360737 h 6858000"/>
              <a:gd name="connsiteX71" fmla="*/ 4992864 w 4992864"/>
              <a:gd name="connsiteY71" fmla="*/ 3427412 h 6858000"/>
              <a:gd name="connsiteX72" fmla="*/ 4989689 w 4992864"/>
              <a:gd name="connsiteY72" fmla="*/ 3497262 h 6858000"/>
              <a:gd name="connsiteX73" fmla="*/ 4981751 w 4992864"/>
              <a:gd name="connsiteY73" fmla="*/ 3557587 h 6858000"/>
              <a:gd name="connsiteX74" fmla="*/ 4970639 w 4992864"/>
              <a:gd name="connsiteY74" fmla="*/ 3609975 h 6858000"/>
              <a:gd name="connsiteX75" fmla="*/ 4956351 w 4992864"/>
              <a:gd name="connsiteY75" fmla="*/ 3656012 h 6858000"/>
              <a:gd name="connsiteX76" fmla="*/ 4940476 w 4992864"/>
              <a:gd name="connsiteY76" fmla="*/ 3697287 h 6858000"/>
              <a:gd name="connsiteX77" fmla="*/ 4921426 w 4992864"/>
              <a:gd name="connsiteY77" fmla="*/ 3736975 h 6858000"/>
              <a:gd name="connsiteX78" fmla="*/ 4883326 w 4992864"/>
              <a:gd name="connsiteY78" fmla="*/ 3811587 h 6858000"/>
              <a:gd name="connsiteX79" fmla="*/ 4865864 w 4992864"/>
              <a:gd name="connsiteY79" fmla="*/ 3848100 h 6858000"/>
              <a:gd name="connsiteX80" fmla="*/ 4848401 w 4992864"/>
              <a:gd name="connsiteY80" fmla="*/ 3890962 h 6858000"/>
              <a:gd name="connsiteX81" fmla="*/ 4834114 w 4992864"/>
              <a:gd name="connsiteY81" fmla="*/ 3935412 h 6858000"/>
              <a:gd name="connsiteX82" fmla="*/ 4824589 w 4992864"/>
              <a:gd name="connsiteY82" fmla="*/ 3987800 h 6858000"/>
              <a:gd name="connsiteX83" fmla="*/ 4815064 w 4992864"/>
              <a:gd name="connsiteY83" fmla="*/ 4048125 h 6858000"/>
              <a:gd name="connsiteX84" fmla="*/ 4813476 w 4992864"/>
              <a:gd name="connsiteY84" fmla="*/ 4116387 h 6858000"/>
              <a:gd name="connsiteX85" fmla="*/ 4815064 w 4992864"/>
              <a:gd name="connsiteY85" fmla="*/ 4186237 h 6858000"/>
              <a:gd name="connsiteX86" fmla="*/ 4824589 w 4992864"/>
              <a:gd name="connsiteY86" fmla="*/ 4244975 h 6858000"/>
              <a:gd name="connsiteX87" fmla="*/ 4834114 w 4992864"/>
              <a:gd name="connsiteY87" fmla="*/ 4297362 h 6858000"/>
              <a:gd name="connsiteX88" fmla="*/ 4848401 w 4992864"/>
              <a:gd name="connsiteY88" fmla="*/ 4343400 h 6858000"/>
              <a:gd name="connsiteX89" fmla="*/ 4865864 w 4992864"/>
              <a:gd name="connsiteY89" fmla="*/ 4386262 h 6858000"/>
              <a:gd name="connsiteX90" fmla="*/ 4883326 w 4992864"/>
              <a:gd name="connsiteY90" fmla="*/ 4424362 h 6858000"/>
              <a:gd name="connsiteX91" fmla="*/ 4921426 w 4992864"/>
              <a:gd name="connsiteY91" fmla="*/ 4498975 h 6858000"/>
              <a:gd name="connsiteX92" fmla="*/ 4940476 w 4992864"/>
              <a:gd name="connsiteY92" fmla="*/ 4537075 h 6858000"/>
              <a:gd name="connsiteX93" fmla="*/ 4956351 w 4992864"/>
              <a:gd name="connsiteY93" fmla="*/ 4579937 h 6858000"/>
              <a:gd name="connsiteX94" fmla="*/ 4970639 w 4992864"/>
              <a:gd name="connsiteY94" fmla="*/ 4625975 h 6858000"/>
              <a:gd name="connsiteX95" fmla="*/ 4981751 w 4992864"/>
              <a:gd name="connsiteY95" fmla="*/ 4678362 h 6858000"/>
              <a:gd name="connsiteX96" fmla="*/ 4989689 w 4992864"/>
              <a:gd name="connsiteY96" fmla="*/ 4738687 h 6858000"/>
              <a:gd name="connsiteX97" fmla="*/ 4992864 w 4992864"/>
              <a:gd name="connsiteY97" fmla="*/ 4806950 h 6858000"/>
              <a:gd name="connsiteX98" fmla="*/ 4989689 w 4992864"/>
              <a:gd name="connsiteY98" fmla="*/ 4875212 h 6858000"/>
              <a:gd name="connsiteX99" fmla="*/ 4981751 w 4992864"/>
              <a:gd name="connsiteY99" fmla="*/ 4935537 h 6858000"/>
              <a:gd name="connsiteX100" fmla="*/ 4970639 w 4992864"/>
              <a:gd name="connsiteY100" fmla="*/ 4987925 h 6858000"/>
              <a:gd name="connsiteX101" fmla="*/ 4956351 w 4992864"/>
              <a:gd name="connsiteY101" fmla="*/ 5033962 h 6858000"/>
              <a:gd name="connsiteX102" fmla="*/ 4940476 w 4992864"/>
              <a:gd name="connsiteY102" fmla="*/ 5075237 h 6858000"/>
              <a:gd name="connsiteX103" fmla="*/ 4921426 w 4992864"/>
              <a:gd name="connsiteY103" fmla="*/ 5114925 h 6858000"/>
              <a:gd name="connsiteX104" fmla="*/ 4902376 w 4992864"/>
              <a:gd name="connsiteY104" fmla="*/ 5149850 h 6858000"/>
              <a:gd name="connsiteX105" fmla="*/ 4883326 w 4992864"/>
              <a:gd name="connsiteY105" fmla="*/ 5186362 h 6858000"/>
              <a:gd name="connsiteX106" fmla="*/ 4865864 w 4992864"/>
              <a:gd name="connsiteY106" fmla="*/ 5226050 h 6858000"/>
              <a:gd name="connsiteX107" fmla="*/ 4848401 w 4992864"/>
              <a:gd name="connsiteY107" fmla="*/ 5268912 h 6858000"/>
              <a:gd name="connsiteX108" fmla="*/ 4834114 w 4992864"/>
              <a:gd name="connsiteY108" fmla="*/ 5313362 h 6858000"/>
              <a:gd name="connsiteX109" fmla="*/ 4824589 w 4992864"/>
              <a:gd name="connsiteY109" fmla="*/ 5365750 h 6858000"/>
              <a:gd name="connsiteX110" fmla="*/ 4815064 w 4992864"/>
              <a:gd name="connsiteY110" fmla="*/ 5426075 h 6858000"/>
              <a:gd name="connsiteX111" fmla="*/ 4813476 w 4992864"/>
              <a:gd name="connsiteY111" fmla="*/ 5494337 h 6858000"/>
              <a:gd name="connsiteX112" fmla="*/ 4815064 w 4992864"/>
              <a:gd name="connsiteY112" fmla="*/ 5562600 h 6858000"/>
              <a:gd name="connsiteX113" fmla="*/ 4824589 w 4992864"/>
              <a:gd name="connsiteY113" fmla="*/ 5622925 h 6858000"/>
              <a:gd name="connsiteX114" fmla="*/ 4834114 w 4992864"/>
              <a:gd name="connsiteY114" fmla="*/ 5675312 h 6858000"/>
              <a:gd name="connsiteX115" fmla="*/ 4848401 w 4992864"/>
              <a:gd name="connsiteY115" fmla="*/ 5721350 h 6858000"/>
              <a:gd name="connsiteX116" fmla="*/ 4865864 w 4992864"/>
              <a:gd name="connsiteY116" fmla="*/ 5762625 h 6858000"/>
              <a:gd name="connsiteX117" fmla="*/ 4883326 w 4992864"/>
              <a:gd name="connsiteY117" fmla="*/ 5802312 h 6858000"/>
              <a:gd name="connsiteX118" fmla="*/ 4902376 w 4992864"/>
              <a:gd name="connsiteY118" fmla="*/ 5840412 h 6858000"/>
              <a:gd name="connsiteX119" fmla="*/ 4921426 w 4992864"/>
              <a:gd name="connsiteY119" fmla="*/ 5876925 h 6858000"/>
              <a:gd name="connsiteX120" fmla="*/ 4940476 w 4992864"/>
              <a:gd name="connsiteY120" fmla="*/ 5915025 h 6858000"/>
              <a:gd name="connsiteX121" fmla="*/ 4956351 w 4992864"/>
              <a:gd name="connsiteY121" fmla="*/ 5956300 h 6858000"/>
              <a:gd name="connsiteX122" fmla="*/ 4970639 w 4992864"/>
              <a:gd name="connsiteY122" fmla="*/ 6003925 h 6858000"/>
              <a:gd name="connsiteX123" fmla="*/ 4981751 w 4992864"/>
              <a:gd name="connsiteY123" fmla="*/ 6056312 h 6858000"/>
              <a:gd name="connsiteX124" fmla="*/ 4989689 w 4992864"/>
              <a:gd name="connsiteY124" fmla="*/ 6113462 h 6858000"/>
              <a:gd name="connsiteX125" fmla="*/ 4992864 w 4992864"/>
              <a:gd name="connsiteY125" fmla="*/ 6183312 h 6858000"/>
              <a:gd name="connsiteX126" fmla="*/ 4989689 w 4992864"/>
              <a:gd name="connsiteY126" fmla="*/ 6251575 h 6858000"/>
              <a:gd name="connsiteX127" fmla="*/ 4981751 w 4992864"/>
              <a:gd name="connsiteY127" fmla="*/ 6311900 h 6858000"/>
              <a:gd name="connsiteX128" fmla="*/ 4970639 w 4992864"/>
              <a:gd name="connsiteY128" fmla="*/ 6361112 h 6858000"/>
              <a:gd name="connsiteX129" fmla="*/ 4956351 w 4992864"/>
              <a:gd name="connsiteY129" fmla="*/ 6407150 h 6858000"/>
              <a:gd name="connsiteX130" fmla="*/ 4940476 w 4992864"/>
              <a:gd name="connsiteY130" fmla="*/ 6448425 h 6858000"/>
              <a:gd name="connsiteX131" fmla="*/ 4923014 w 4992864"/>
              <a:gd name="connsiteY131" fmla="*/ 6488112 h 6858000"/>
              <a:gd name="connsiteX132" fmla="*/ 4905551 w 4992864"/>
              <a:gd name="connsiteY132" fmla="*/ 6523037 h 6858000"/>
              <a:gd name="connsiteX133" fmla="*/ 4886501 w 4992864"/>
              <a:gd name="connsiteY133" fmla="*/ 6561137 h 6858000"/>
              <a:gd name="connsiteX134" fmla="*/ 4867451 w 4992864"/>
              <a:gd name="connsiteY134" fmla="*/ 6597650 h 6858000"/>
              <a:gd name="connsiteX135" fmla="*/ 4851576 w 4992864"/>
              <a:gd name="connsiteY135" fmla="*/ 6640512 h 6858000"/>
              <a:gd name="connsiteX136" fmla="*/ 4835701 w 4992864"/>
              <a:gd name="connsiteY136" fmla="*/ 6683375 h 6858000"/>
              <a:gd name="connsiteX137" fmla="*/ 4826176 w 4992864"/>
              <a:gd name="connsiteY137" fmla="*/ 6735762 h 6858000"/>
              <a:gd name="connsiteX138" fmla="*/ 4818239 w 4992864"/>
              <a:gd name="connsiteY138" fmla="*/ 6791325 h 6858000"/>
              <a:gd name="connsiteX139" fmla="*/ 4813476 w 4992864"/>
              <a:gd name="connsiteY139" fmla="*/ 6858000 h 6858000"/>
              <a:gd name="connsiteX140" fmla="*/ 0 w 4992864"/>
              <a:gd name="connsiteY14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4992864" h="6858000">
                <a:moveTo>
                  <a:pt x="0" y="0"/>
                </a:moveTo>
                <a:lnTo>
                  <a:pt x="4813476" y="0"/>
                </a:lnTo>
                <a:lnTo>
                  <a:pt x="4818239" y="66675"/>
                </a:lnTo>
                <a:lnTo>
                  <a:pt x="4826176" y="122237"/>
                </a:lnTo>
                <a:lnTo>
                  <a:pt x="4835701" y="174625"/>
                </a:lnTo>
                <a:lnTo>
                  <a:pt x="4851576" y="217487"/>
                </a:lnTo>
                <a:lnTo>
                  <a:pt x="4867451" y="260350"/>
                </a:lnTo>
                <a:lnTo>
                  <a:pt x="4886501" y="296862"/>
                </a:lnTo>
                <a:lnTo>
                  <a:pt x="4905551" y="334962"/>
                </a:lnTo>
                <a:lnTo>
                  <a:pt x="4923014" y="369887"/>
                </a:lnTo>
                <a:lnTo>
                  <a:pt x="4940476" y="409575"/>
                </a:lnTo>
                <a:lnTo>
                  <a:pt x="4956351" y="450850"/>
                </a:lnTo>
                <a:lnTo>
                  <a:pt x="4970639" y="496887"/>
                </a:lnTo>
                <a:lnTo>
                  <a:pt x="4981751" y="546100"/>
                </a:lnTo>
                <a:lnTo>
                  <a:pt x="4989689" y="606425"/>
                </a:lnTo>
                <a:lnTo>
                  <a:pt x="4992864" y="673100"/>
                </a:lnTo>
                <a:lnTo>
                  <a:pt x="4989689" y="744537"/>
                </a:lnTo>
                <a:lnTo>
                  <a:pt x="4981751" y="801687"/>
                </a:lnTo>
                <a:lnTo>
                  <a:pt x="4970639" y="854075"/>
                </a:lnTo>
                <a:lnTo>
                  <a:pt x="4956351" y="901700"/>
                </a:lnTo>
                <a:lnTo>
                  <a:pt x="4940476" y="942975"/>
                </a:lnTo>
                <a:lnTo>
                  <a:pt x="4921426" y="981075"/>
                </a:lnTo>
                <a:lnTo>
                  <a:pt x="4902376" y="1017587"/>
                </a:lnTo>
                <a:lnTo>
                  <a:pt x="4883326" y="1055687"/>
                </a:lnTo>
                <a:lnTo>
                  <a:pt x="4865864" y="1095375"/>
                </a:lnTo>
                <a:lnTo>
                  <a:pt x="4848401" y="1136650"/>
                </a:lnTo>
                <a:lnTo>
                  <a:pt x="4834114" y="1182687"/>
                </a:lnTo>
                <a:lnTo>
                  <a:pt x="4824589" y="1235075"/>
                </a:lnTo>
                <a:lnTo>
                  <a:pt x="4815064" y="1295400"/>
                </a:lnTo>
                <a:lnTo>
                  <a:pt x="4813476" y="1363662"/>
                </a:lnTo>
                <a:lnTo>
                  <a:pt x="4815064" y="1431925"/>
                </a:lnTo>
                <a:lnTo>
                  <a:pt x="4824589" y="1492250"/>
                </a:lnTo>
                <a:lnTo>
                  <a:pt x="4834114" y="1544637"/>
                </a:lnTo>
                <a:lnTo>
                  <a:pt x="4848401" y="1589087"/>
                </a:lnTo>
                <a:lnTo>
                  <a:pt x="4865864" y="1631950"/>
                </a:lnTo>
                <a:lnTo>
                  <a:pt x="4883326" y="1671637"/>
                </a:lnTo>
                <a:lnTo>
                  <a:pt x="4902376" y="1708150"/>
                </a:lnTo>
                <a:lnTo>
                  <a:pt x="4921426" y="1743075"/>
                </a:lnTo>
                <a:lnTo>
                  <a:pt x="4940476" y="1782762"/>
                </a:lnTo>
                <a:lnTo>
                  <a:pt x="4956351" y="1824037"/>
                </a:lnTo>
                <a:lnTo>
                  <a:pt x="4970639" y="1870075"/>
                </a:lnTo>
                <a:lnTo>
                  <a:pt x="4981751" y="1922462"/>
                </a:lnTo>
                <a:lnTo>
                  <a:pt x="4989689" y="1982787"/>
                </a:lnTo>
                <a:lnTo>
                  <a:pt x="4992864" y="2051050"/>
                </a:lnTo>
                <a:lnTo>
                  <a:pt x="4989689" y="2119312"/>
                </a:lnTo>
                <a:lnTo>
                  <a:pt x="4981751" y="2179637"/>
                </a:lnTo>
                <a:lnTo>
                  <a:pt x="4970639" y="2232025"/>
                </a:lnTo>
                <a:lnTo>
                  <a:pt x="4956351" y="2278062"/>
                </a:lnTo>
                <a:lnTo>
                  <a:pt x="4940476" y="2319337"/>
                </a:lnTo>
                <a:lnTo>
                  <a:pt x="4921426" y="2359025"/>
                </a:lnTo>
                <a:lnTo>
                  <a:pt x="4902376" y="2395537"/>
                </a:lnTo>
                <a:lnTo>
                  <a:pt x="4883326" y="2433637"/>
                </a:lnTo>
                <a:lnTo>
                  <a:pt x="4865864" y="2471737"/>
                </a:lnTo>
                <a:lnTo>
                  <a:pt x="4848401" y="2513012"/>
                </a:lnTo>
                <a:lnTo>
                  <a:pt x="4834114" y="2560637"/>
                </a:lnTo>
                <a:lnTo>
                  <a:pt x="4824589" y="2613025"/>
                </a:lnTo>
                <a:lnTo>
                  <a:pt x="4815064" y="2671762"/>
                </a:lnTo>
                <a:lnTo>
                  <a:pt x="4813476" y="2741612"/>
                </a:lnTo>
                <a:lnTo>
                  <a:pt x="4815064" y="2809875"/>
                </a:lnTo>
                <a:lnTo>
                  <a:pt x="4824589" y="2868612"/>
                </a:lnTo>
                <a:lnTo>
                  <a:pt x="4834114" y="2922587"/>
                </a:lnTo>
                <a:lnTo>
                  <a:pt x="4848401" y="2967037"/>
                </a:lnTo>
                <a:lnTo>
                  <a:pt x="4865864" y="3009900"/>
                </a:lnTo>
                <a:lnTo>
                  <a:pt x="4883326" y="3046412"/>
                </a:lnTo>
                <a:lnTo>
                  <a:pt x="4902376" y="3084512"/>
                </a:lnTo>
                <a:lnTo>
                  <a:pt x="4921426" y="3121025"/>
                </a:lnTo>
                <a:lnTo>
                  <a:pt x="4940476" y="3160712"/>
                </a:lnTo>
                <a:lnTo>
                  <a:pt x="4956351" y="3201987"/>
                </a:lnTo>
                <a:lnTo>
                  <a:pt x="4970639" y="3248025"/>
                </a:lnTo>
                <a:lnTo>
                  <a:pt x="4981751" y="3300412"/>
                </a:lnTo>
                <a:lnTo>
                  <a:pt x="4989689" y="3360737"/>
                </a:lnTo>
                <a:lnTo>
                  <a:pt x="4992864" y="3427412"/>
                </a:lnTo>
                <a:lnTo>
                  <a:pt x="4989689" y="3497262"/>
                </a:lnTo>
                <a:lnTo>
                  <a:pt x="4981751" y="3557587"/>
                </a:lnTo>
                <a:lnTo>
                  <a:pt x="4970639" y="3609975"/>
                </a:lnTo>
                <a:lnTo>
                  <a:pt x="4956351" y="3656012"/>
                </a:lnTo>
                <a:lnTo>
                  <a:pt x="4940476" y="3697287"/>
                </a:lnTo>
                <a:lnTo>
                  <a:pt x="4921426" y="3736975"/>
                </a:lnTo>
                <a:lnTo>
                  <a:pt x="4883326" y="3811587"/>
                </a:lnTo>
                <a:lnTo>
                  <a:pt x="4865864" y="3848100"/>
                </a:lnTo>
                <a:lnTo>
                  <a:pt x="4848401" y="3890962"/>
                </a:lnTo>
                <a:lnTo>
                  <a:pt x="4834114" y="3935412"/>
                </a:lnTo>
                <a:lnTo>
                  <a:pt x="4824589" y="3987800"/>
                </a:lnTo>
                <a:lnTo>
                  <a:pt x="4815064" y="4048125"/>
                </a:lnTo>
                <a:lnTo>
                  <a:pt x="4813476" y="4116387"/>
                </a:lnTo>
                <a:lnTo>
                  <a:pt x="4815064" y="4186237"/>
                </a:lnTo>
                <a:lnTo>
                  <a:pt x="4824589" y="4244975"/>
                </a:lnTo>
                <a:lnTo>
                  <a:pt x="4834114" y="4297362"/>
                </a:lnTo>
                <a:lnTo>
                  <a:pt x="4848401" y="4343400"/>
                </a:lnTo>
                <a:lnTo>
                  <a:pt x="4865864" y="4386262"/>
                </a:lnTo>
                <a:lnTo>
                  <a:pt x="4883326" y="4424362"/>
                </a:lnTo>
                <a:lnTo>
                  <a:pt x="4921426" y="4498975"/>
                </a:lnTo>
                <a:lnTo>
                  <a:pt x="4940476" y="4537075"/>
                </a:lnTo>
                <a:lnTo>
                  <a:pt x="4956351" y="4579937"/>
                </a:lnTo>
                <a:lnTo>
                  <a:pt x="4970639" y="4625975"/>
                </a:lnTo>
                <a:lnTo>
                  <a:pt x="4981751" y="4678362"/>
                </a:lnTo>
                <a:lnTo>
                  <a:pt x="4989689" y="4738687"/>
                </a:lnTo>
                <a:lnTo>
                  <a:pt x="4992864" y="4806950"/>
                </a:lnTo>
                <a:lnTo>
                  <a:pt x="4989689" y="4875212"/>
                </a:lnTo>
                <a:lnTo>
                  <a:pt x="4981751" y="4935537"/>
                </a:lnTo>
                <a:lnTo>
                  <a:pt x="4970639" y="4987925"/>
                </a:lnTo>
                <a:lnTo>
                  <a:pt x="4956351" y="5033962"/>
                </a:lnTo>
                <a:lnTo>
                  <a:pt x="4940476" y="5075237"/>
                </a:lnTo>
                <a:lnTo>
                  <a:pt x="4921426" y="5114925"/>
                </a:lnTo>
                <a:lnTo>
                  <a:pt x="4902376" y="5149850"/>
                </a:lnTo>
                <a:lnTo>
                  <a:pt x="4883326" y="5186362"/>
                </a:lnTo>
                <a:lnTo>
                  <a:pt x="4865864" y="5226050"/>
                </a:lnTo>
                <a:lnTo>
                  <a:pt x="4848401" y="5268912"/>
                </a:lnTo>
                <a:lnTo>
                  <a:pt x="4834114" y="5313362"/>
                </a:lnTo>
                <a:lnTo>
                  <a:pt x="4824589" y="5365750"/>
                </a:lnTo>
                <a:lnTo>
                  <a:pt x="4815064" y="5426075"/>
                </a:lnTo>
                <a:lnTo>
                  <a:pt x="4813476" y="5494337"/>
                </a:lnTo>
                <a:lnTo>
                  <a:pt x="4815064" y="5562600"/>
                </a:lnTo>
                <a:lnTo>
                  <a:pt x="4824589" y="5622925"/>
                </a:lnTo>
                <a:lnTo>
                  <a:pt x="4834114" y="5675312"/>
                </a:lnTo>
                <a:lnTo>
                  <a:pt x="4848401" y="5721350"/>
                </a:lnTo>
                <a:lnTo>
                  <a:pt x="4865864" y="5762625"/>
                </a:lnTo>
                <a:lnTo>
                  <a:pt x="4883326" y="5802312"/>
                </a:lnTo>
                <a:lnTo>
                  <a:pt x="4902376" y="5840412"/>
                </a:lnTo>
                <a:lnTo>
                  <a:pt x="4921426" y="5876925"/>
                </a:lnTo>
                <a:lnTo>
                  <a:pt x="4940476" y="5915025"/>
                </a:lnTo>
                <a:lnTo>
                  <a:pt x="4956351" y="5956300"/>
                </a:lnTo>
                <a:lnTo>
                  <a:pt x="4970639" y="6003925"/>
                </a:lnTo>
                <a:lnTo>
                  <a:pt x="4981751" y="6056312"/>
                </a:lnTo>
                <a:lnTo>
                  <a:pt x="4989689" y="6113462"/>
                </a:lnTo>
                <a:lnTo>
                  <a:pt x="4992864" y="6183312"/>
                </a:lnTo>
                <a:lnTo>
                  <a:pt x="4989689" y="6251575"/>
                </a:lnTo>
                <a:lnTo>
                  <a:pt x="4981751" y="6311900"/>
                </a:lnTo>
                <a:lnTo>
                  <a:pt x="4970639" y="6361112"/>
                </a:lnTo>
                <a:lnTo>
                  <a:pt x="4956351" y="6407150"/>
                </a:lnTo>
                <a:lnTo>
                  <a:pt x="4940476" y="6448425"/>
                </a:lnTo>
                <a:lnTo>
                  <a:pt x="4923014" y="6488112"/>
                </a:lnTo>
                <a:lnTo>
                  <a:pt x="4905551" y="6523037"/>
                </a:lnTo>
                <a:lnTo>
                  <a:pt x="4886501" y="6561137"/>
                </a:lnTo>
                <a:lnTo>
                  <a:pt x="4867451" y="6597650"/>
                </a:lnTo>
                <a:lnTo>
                  <a:pt x="4851576" y="6640512"/>
                </a:lnTo>
                <a:lnTo>
                  <a:pt x="4835701" y="6683375"/>
                </a:lnTo>
                <a:lnTo>
                  <a:pt x="4826176" y="6735762"/>
                </a:lnTo>
                <a:lnTo>
                  <a:pt x="4818239" y="6791325"/>
                </a:lnTo>
                <a:lnTo>
                  <a:pt x="481347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pic>
        <p:nvPicPr>
          <p:cNvPr id="4" name="Εικόνα 3" descr="Εικόνα που περιέχει κείμενο, στατικό, χάρτινο προϊόν, χαρτί&#10;&#10;Το περιεχόμενο που δημιουργείται από τεχνολογία AI ενδέχεται να είναι εσφαλμένο.">
            <a:extLst>
              <a:ext uri="{FF2B5EF4-FFF2-40B4-BE49-F238E27FC236}">
                <a16:creationId xmlns:a16="http://schemas.microsoft.com/office/drawing/2014/main" id="{ABC8DC9C-6F22-E9C4-14B0-8F05380D16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7625" y="0"/>
            <a:ext cx="5424785" cy="6858000"/>
          </a:xfrm>
          <a:prstGeom prst="rect">
            <a:avLst/>
          </a:prstGeom>
        </p:spPr>
      </p:pic>
      <p:pic>
        <p:nvPicPr>
          <p:cNvPr id="3" name="Εικόνα 2" descr="Εικόνα που περιέχει άτομο, ανθρώπινο πρόσωπο, χείλια, ξανθό&#10;&#10;Το περιεχόμενο που δημιουργείται από τεχνολογία AI ενδέχεται να είναι εσφαλμένο.">
            <a:extLst>
              <a:ext uri="{FF2B5EF4-FFF2-40B4-BE49-F238E27FC236}">
                <a16:creationId xmlns:a16="http://schemas.microsoft.com/office/drawing/2014/main" id="{BEA9263F-6C75-7159-2A92-15A4E49E77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3062" y="4894912"/>
            <a:ext cx="1231596" cy="1724234"/>
          </a:xfrm>
          <a:prstGeom prst="rect">
            <a:avLst/>
          </a:prstGeom>
        </p:spPr>
      </p:pic>
      <p:sp>
        <p:nvSpPr>
          <p:cNvPr id="5" name="Πάπυρος: Οριζόντιος 4">
            <a:extLst>
              <a:ext uri="{FF2B5EF4-FFF2-40B4-BE49-F238E27FC236}">
                <a16:creationId xmlns:a16="http://schemas.microsoft.com/office/drawing/2014/main" id="{5E45BA11-95E6-01D6-2D07-EDB60F517AE4}"/>
              </a:ext>
            </a:extLst>
          </p:cNvPr>
          <p:cNvSpPr/>
          <p:nvPr/>
        </p:nvSpPr>
        <p:spPr>
          <a:xfrm>
            <a:off x="8798428" y="4894912"/>
            <a:ext cx="2739979" cy="1214943"/>
          </a:xfrm>
          <a:prstGeom prst="horizontalScroll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Σχολικό έτος 2024-2025</a:t>
            </a:r>
          </a:p>
        </p:txBody>
      </p:sp>
    </p:spTree>
    <p:extLst>
      <p:ext uri="{BB962C8B-B14F-4D97-AF65-F5344CB8AC3E}">
        <p14:creationId xmlns:p14="http://schemas.microsoft.com/office/powerpoint/2010/main" val="30879365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667DD84-1D98-D3DD-DFE4-261172E9D8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0B0E494-839A-738B-2B43-7D8ACA9C93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1" y="0"/>
            <a:ext cx="755294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9E07089C-2E5A-E52A-DF67-1425D5BB5B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4849" y="954923"/>
            <a:ext cx="5875694" cy="4656552"/>
          </a:xfrm>
        </p:spPr>
        <p:txBody>
          <a:bodyPr>
            <a:normAutofit fontScale="90000"/>
          </a:bodyPr>
          <a:lstStyle/>
          <a:p>
            <a:r>
              <a:rPr lang="en-US" sz="8800" dirty="0">
                <a:solidFill>
                  <a:srgbClr val="2A1A00"/>
                </a:solidFill>
              </a:rPr>
              <a:t>H K</a:t>
            </a:r>
            <a:r>
              <a:rPr lang="el-GR" sz="8800" dirty="0">
                <a:solidFill>
                  <a:srgbClr val="2A1A00"/>
                </a:solidFill>
              </a:rPr>
              <a:t>ΥΡΙΑ ΕΥΗ ΓΕΡΟΚΩΣΤΑ</a:t>
            </a:r>
          </a:p>
        </p:txBody>
      </p:sp>
      <p:sp>
        <p:nvSpPr>
          <p:cNvPr id="14" name="Freeform 22">
            <a:extLst>
              <a:ext uri="{FF2B5EF4-FFF2-40B4-BE49-F238E27FC236}">
                <a16:creationId xmlns:a16="http://schemas.microsoft.com/office/drawing/2014/main" id="{EAA30E18-43DF-2A92-D9DE-EB4BA2EE6C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 flipH="1">
            <a:off x="6909478" y="0"/>
            <a:ext cx="5282519" cy="6858000"/>
          </a:xfrm>
          <a:custGeom>
            <a:avLst/>
            <a:gdLst>
              <a:gd name="connsiteX0" fmla="*/ 0 w 4992864"/>
              <a:gd name="connsiteY0" fmla="*/ 0 h 6858000"/>
              <a:gd name="connsiteX1" fmla="*/ 4813476 w 4992864"/>
              <a:gd name="connsiteY1" fmla="*/ 0 h 6858000"/>
              <a:gd name="connsiteX2" fmla="*/ 4818239 w 4992864"/>
              <a:gd name="connsiteY2" fmla="*/ 66675 h 6858000"/>
              <a:gd name="connsiteX3" fmla="*/ 4826176 w 4992864"/>
              <a:gd name="connsiteY3" fmla="*/ 122237 h 6858000"/>
              <a:gd name="connsiteX4" fmla="*/ 4835701 w 4992864"/>
              <a:gd name="connsiteY4" fmla="*/ 174625 h 6858000"/>
              <a:gd name="connsiteX5" fmla="*/ 4851576 w 4992864"/>
              <a:gd name="connsiteY5" fmla="*/ 217487 h 6858000"/>
              <a:gd name="connsiteX6" fmla="*/ 4867451 w 4992864"/>
              <a:gd name="connsiteY6" fmla="*/ 260350 h 6858000"/>
              <a:gd name="connsiteX7" fmla="*/ 4886501 w 4992864"/>
              <a:gd name="connsiteY7" fmla="*/ 296862 h 6858000"/>
              <a:gd name="connsiteX8" fmla="*/ 4905551 w 4992864"/>
              <a:gd name="connsiteY8" fmla="*/ 334962 h 6858000"/>
              <a:gd name="connsiteX9" fmla="*/ 4923014 w 4992864"/>
              <a:gd name="connsiteY9" fmla="*/ 369887 h 6858000"/>
              <a:gd name="connsiteX10" fmla="*/ 4940476 w 4992864"/>
              <a:gd name="connsiteY10" fmla="*/ 409575 h 6858000"/>
              <a:gd name="connsiteX11" fmla="*/ 4956351 w 4992864"/>
              <a:gd name="connsiteY11" fmla="*/ 450850 h 6858000"/>
              <a:gd name="connsiteX12" fmla="*/ 4970639 w 4992864"/>
              <a:gd name="connsiteY12" fmla="*/ 496887 h 6858000"/>
              <a:gd name="connsiteX13" fmla="*/ 4981751 w 4992864"/>
              <a:gd name="connsiteY13" fmla="*/ 546100 h 6858000"/>
              <a:gd name="connsiteX14" fmla="*/ 4989689 w 4992864"/>
              <a:gd name="connsiteY14" fmla="*/ 606425 h 6858000"/>
              <a:gd name="connsiteX15" fmla="*/ 4992864 w 4992864"/>
              <a:gd name="connsiteY15" fmla="*/ 673100 h 6858000"/>
              <a:gd name="connsiteX16" fmla="*/ 4989689 w 4992864"/>
              <a:gd name="connsiteY16" fmla="*/ 744537 h 6858000"/>
              <a:gd name="connsiteX17" fmla="*/ 4981751 w 4992864"/>
              <a:gd name="connsiteY17" fmla="*/ 801687 h 6858000"/>
              <a:gd name="connsiteX18" fmla="*/ 4970639 w 4992864"/>
              <a:gd name="connsiteY18" fmla="*/ 854075 h 6858000"/>
              <a:gd name="connsiteX19" fmla="*/ 4956351 w 4992864"/>
              <a:gd name="connsiteY19" fmla="*/ 901700 h 6858000"/>
              <a:gd name="connsiteX20" fmla="*/ 4940476 w 4992864"/>
              <a:gd name="connsiteY20" fmla="*/ 942975 h 6858000"/>
              <a:gd name="connsiteX21" fmla="*/ 4921426 w 4992864"/>
              <a:gd name="connsiteY21" fmla="*/ 981075 h 6858000"/>
              <a:gd name="connsiteX22" fmla="*/ 4902376 w 4992864"/>
              <a:gd name="connsiteY22" fmla="*/ 1017587 h 6858000"/>
              <a:gd name="connsiteX23" fmla="*/ 4883326 w 4992864"/>
              <a:gd name="connsiteY23" fmla="*/ 1055687 h 6858000"/>
              <a:gd name="connsiteX24" fmla="*/ 4865864 w 4992864"/>
              <a:gd name="connsiteY24" fmla="*/ 1095375 h 6858000"/>
              <a:gd name="connsiteX25" fmla="*/ 4848401 w 4992864"/>
              <a:gd name="connsiteY25" fmla="*/ 1136650 h 6858000"/>
              <a:gd name="connsiteX26" fmla="*/ 4834114 w 4992864"/>
              <a:gd name="connsiteY26" fmla="*/ 1182687 h 6858000"/>
              <a:gd name="connsiteX27" fmla="*/ 4824589 w 4992864"/>
              <a:gd name="connsiteY27" fmla="*/ 1235075 h 6858000"/>
              <a:gd name="connsiteX28" fmla="*/ 4815064 w 4992864"/>
              <a:gd name="connsiteY28" fmla="*/ 1295400 h 6858000"/>
              <a:gd name="connsiteX29" fmla="*/ 4813476 w 4992864"/>
              <a:gd name="connsiteY29" fmla="*/ 1363662 h 6858000"/>
              <a:gd name="connsiteX30" fmla="*/ 4815064 w 4992864"/>
              <a:gd name="connsiteY30" fmla="*/ 1431925 h 6858000"/>
              <a:gd name="connsiteX31" fmla="*/ 4824589 w 4992864"/>
              <a:gd name="connsiteY31" fmla="*/ 1492250 h 6858000"/>
              <a:gd name="connsiteX32" fmla="*/ 4834114 w 4992864"/>
              <a:gd name="connsiteY32" fmla="*/ 1544637 h 6858000"/>
              <a:gd name="connsiteX33" fmla="*/ 4848401 w 4992864"/>
              <a:gd name="connsiteY33" fmla="*/ 1589087 h 6858000"/>
              <a:gd name="connsiteX34" fmla="*/ 4865864 w 4992864"/>
              <a:gd name="connsiteY34" fmla="*/ 1631950 h 6858000"/>
              <a:gd name="connsiteX35" fmla="*/ 4883326 w 4992864"/>
              <a:gd name="connsiteY35" fmla="*/ 1671637 h 6858000"/>
              <a:gd name="connsiteX36" fmla="*/ 4902376 w 4992864"/>
              <a:gd name="connsiteY36" fmla="*/ 1708150 h 6858000"/>
              <a:gd name="connsiteX37" fmla="*/ 4921426 w 4992864"/>
              <a:gd name="connsiteY37" fmla="*/ 1743075 h 6858000"/>
              <a:gd name="connsiteX38" fmla="*/ 4940476 w 4992864"/>
              <a:gd name="connsiteY38" fmla="*/ 1782762 h 6858000"/>
              <a:gd name="connsiteX39" fmla="*/ 4956351 w 4992864"/>
              <a:gd name="connsiteY39" fmla="*/ 1824037 h 6858000"/>
              <a:gd name="connsiteX40" fmla="*/ 4970639 w 4992864"/>
              <a:gd name="connsiteY40" fmla="*/ 1870075 h 6858000"/>
              <a:gd name="connsiteX41" fmla="*/ 4981751 w 4992864"/>
              <a:gd name="connsiteY41" fmla="*/ 1922462 h 6858000"/>
              <a:gd name="connsiteX42" fmla="*/ 4989689 w 4992864"/>
              <a:gd name="connsiteY42" fmla="*/ 1982787 h 6858000"/>
              <a:gd name="connsiteX43" fmla="*/ 4992864 w 4992864"/>
              <a:gd name="connsiteY43" fmla="*/ 2051050 h 6858000"/>
              <a:gd name="connsiteX44" fmla="*/ 4989689 w 4992864"/>
              <a:gd name="connsiteY44" fmla="*/ 2119312 h 6858000"/>
              <a:gd name="connsiteX45" fmla="*/ 4981751 w 4992864"/>
              <a:gd name="connsiteY45" fmla="*/ 2179637 h 6858000"/>
              <a:gd name="connsiteX46" fmla="*/ 4970639 w 4992864"/>
              <a:gd name="connsiteY46" fmla="*/ 2232025 h 6858000"/>
              <a:gd name="connsiteX47" fmla="*/ 4956351 w 4992864"/>
              <a:gd name="connsiteY47" fmla="*/ 2278062 h 6858000"/>
              <a:gd name="connsiteX48" fmla="*/ 4940476 w 4992864"/>
              <a:gd name="connsiteY48" fmla="*/ 2319337 h 6858000"/>
              <a:gd name="connsiteX49" fmla="*/ 4921426 w 4992864"/>
              <a:gd name="connsiteY49" fmla="*/ 2359025 h 6858000"/>
              <a:gd name="connsiteX50" fmla="*/ 4902376 w 4992864"/>
              <a:gd name="connsiteY50" fmla="*/ 2395537 h 6858000"/>
              <a:gd name="connsiteX51" fmla="*/ 4883326 w 4992864"/>
              <a:gd name="connsiteY51" fmla="*/ 2433637 h 6858000"/>
              <a:gd name="connsiteX52" fmla="*/ 4865864 w 4992864"/>
              <a:gd name="connsiteY52" fmla="*/ 2471737 h 6858000"/>
              <a:gd name="connsiteX53" fmla="*/ 4848401 w 4992864"/>
              <a:gd name="connsiteY53" fmla="*/ 2513012 h 6858000"/>
              <a:gd name="connsiteX54" fmla="*/ 4834114 w 4992864"/>
              <a:gd name="connsiteY54" fmla="*/ 2560637 h 6858000"/>
              <a:gd name="connsiteX55" fmla="*/ 4824589 w 4992864"/>
              <a:gd name="connsiteY55" fmla="*/ 2613025 h 6858000"/>
              <a:gd name="connsiteX56" fmla="*/ 4815064 w 4992864"/>
              <a:gd name="connsiteY56" fmla="*/ 2671762 h 6858000"/>
              <a:gd name="connsiteX57" fmla="*/ 4813476 w 4992864"/>
              <a:gd name="connsiteY57" fmla="*/ 2741612 h 6858000"/>
              <a:gd name="connsiteX58" fmla="*/ 4815064 w 4992864"/>
              <a:gd name="connsiteY58" fmla="*/ 2809875 h 6858000"/>
              <a:gd name="connsiteX59" fmla="*/ 4824589 w 4992864"/>
              <a:gd name="connsiteY59" fmla="*/ 2868612 h 6858000"/>
              <a:gd name="connsiteX60" fmla="*/ 4834114 w 4992864"/>
              <a:gd name="connsiteY60" fmla="*/ 2922587 h 6858000"/>
              <a:gd name="connsiteX61" fmla="*/ 4848401 w 4992864"/>
              <a:gd name="connsiteY61" fmla="*/ 2967037 h 6858000"/>
              <a:gd name="connsiteX62" fmla="*/ 4865864 w 4992864"/>
              <a:gd name="connsiteY62" fmla="*/ 3009900 h 6858000"/>
              <a:gd name="connsiteX63" fmla="*/ 4883326 w 4992864"/>
              <a:gd name="connsiteY63" fmla="*/ 3046412 h 6858000"/>
              <a:gd name="connsiteX64" fmla="*/ 4902376 w 4992864"/>
              <a:gd name="connsiteY64" fmla="*/ 3084512 h 6858000"/>
              <a:gd name="connsiteX65" fmla="*/ 4921426 w 4992864"/>
              <a:gd name="connsiteY65" fmla="*/ 3121025 h 6858000"/>
              <a:gd name="connsiteX66" fmla="*/ 4940476 w 4992864"/>
              <a:gd name="connsiteY66" fmla="*/ 3160712 h 6858000"/>
              <a:gd name="connsiteX67" fmla="*/ 4956351 w 4992864"/>
              <a:gd name="connsiteY67" fmla="*/ 3201987 h 6858000"/>
              <a:gd name="connsiteX68" fmla="*/ 4970639 w 4992864"/>
              <a:gd name="connsiteY68" fmla="*/ 3248025 h 6858000"/>
              <a:gd name="connsiteX69" fmla="*/ 4981751 w 4992864"/>
              <a:gd name="connsiteY69" fmla="*/ 3300412 h 6858000"/>
              <a:gd name="connsiteX70" fmla="*/ 4989689 w 4992864"/>
              <a:gd name="connsiteY70" fmla="*/ 3360737 h 6858000"/>
              <a:gd name="connsiteX71" fmla="*/ 4992864 w 4992864"/>
              <a:gd name="connsiteY71" fmla="*/ 3427412 h 6858000"/>
              <a:gd name="connsiteX72" fmla="*/ 4989689 w 4992864"/>
              <a:gd name="connsiteY72" fmla="*/ 3497262 h 6858000"/>
              <a:gd name="connsiteX73" fmla="*/ 4981751 w 4992864"/>
              <a:gd name="connsiteY73" fmla="*/ 3557587 h 6858000"/>
              <a:gd name="connsiteX74" fmla="*/ 4970639 w 4992864"/>
              <a:gd name="connsiteY74" fmla="*/ 3609975 h 6858000"/>
              <a:gd name="connsiteX75" fmla="*/ 4956351 w 4992864"/>
              <a:gd name="connsiteY75" fmla="*/ 3656012 h 6858000"/>
              <a:gd name="connsiteX76" fmla="*/ 4940476 w 4992864"/>
              <a:gd name="connsiteY76" fmla="*/ 3697287 h 6858000"/>
              <a:gd name="connsiteX77" fmla="*/ 4921426 w 4992864"/>
              <a:gd name="connsiteY77" fmla="*/ 3736975 h 6858000"/>
              <a:gd name="connsiteX78" fmla="*/ 4883326 w 4992864"/>
              <a:gd name="connsiteY78" fmla="*/ 3811587 h 6858000"/>
              <a:gd name="connsiteX79" fmla="*/ 4865864 w 4992864"/>
              <a:gd name="connsiteY79" fmla="*/ 3848100 h 6858000"/>
              <a:gd name="connsiteX80" fmla="*/ 4848401 w 4992864"/>
              <a:gd name="connsiteY80" fmla="*/ 3890962 h 6858000"/>
              <a:gd name="connsiteX81" fmla="*/ 4834114 w 4992864"/>
              <a:gd name="connsiteY81" fmla="*/ 3935412 h 6858000"/>
              <a:gd name="connsiteX82" fmla="*/ 4824589 w 4992864"/>
              <a:gd name="connsiteY82" fmla="*/ 3987800 h 6858000"/>
              <a:gd name="connsiteX83" fmla="*/ 4815064 w 4992864"/>
              <a:gd name="connsiteY83" fmla="*/ 4048125 h 6858000"/>
              <a:gd name="connsiteX84" fmla="*/ 4813476 w 4992864"/>
              <a:gd name="connsiteY84" fmla="*/ 4116387 h 6858000"/>
              <a:gd name="connsiteX85" fmla="*/ 4815064 w 4992864"/>
              <a:gd name="connsiteY85" fmla="*/ 4186237 h 6858000"/>
              <a:gd name="connsiteX86" fmla="*/ 4824589 w 4992864"/>
              <a:gd name="connsiteY86" fmla="*/ 4244975 h 6858000"/>
              <a:gd name="connsiteX87" fmla="*/ 4834114 w 4992864"/>
              <a:gd name="connsiteY87" fmla="*/ 4297362 h 6858000"/>
              <a:gd name="connsiteX88" fmla="*/ 4848401 w 4992864"/>
              <a:gd name="connsiteY88" fmla="*/ 4343400 h 6858000"/>
              <a:gd name="connsiteX89" fmla="*/ 4865864 w 4992864"/>
              <a:gd name="connsiteY89" fmla="*/ 4386262 h 6858000"/>
              <a:gd name="connsiteX90" fmla="*/ 4883326 w 4992864"/>
              <a:gd name="connsiteY90" fmla="*/ 4424362 h 6858000"/>
              <a:gd name="connsiteX91" fmla="*/ 4921426 w 4992864"/>
              <a:gd name="connsiteY91" fmla="*/ 4498975 h 6858000"/>
              <a:gd name="connsiteX92" fmla="*/ 4940476 w 4992864"/>
              <a:gd name="connsiteY92" fmla="*/ 4537075 h 6858000"/>
              <a:gd name="connsiteX93" fmla="*/ 4956351 w 4992864"/>
              <a:gd name="connsiteY93" fmla="*/ 4579937 h 6858000"/>
              <a:gd name="connsiteX94" fmla="*/ 4970639 w 4992864"/>
              <a:gd name="connsiteY94" fmla="*/ 4625975 h 6858000"/>
              <a:gd name="connsiteX95" fmla="*/ 4981751 w 4992864"/>
              <a:gd name="connsiteY95" fmla="*/ 4678362 h 6858000"/>
              <a:gd name="connsiteX96" fmla="*/ 4989689 w 4992864"/>
              <a:gd name="connsiteY96" fmla="*/ 4738687 h 6858000"/>
              <a:gd name="connsiteX97" fmla="*/ 4992864 w 4992864"/>
              <a:gd name="connsiteY97" fmla="*/ 4806950 h 6858000"/>
              <a:gd name="connsiteX98" fmla="*/ 4989689 w 4992864"/>
              <a:gd name="connsiteY98" fmla="*/ 4875212 h 6858000"/>
              <a:gd name="connsiteX99" fmla="*/ 4981751 w 4992864"/>
              <a:gd name="connsiteY99" fmla="*/ 4935537 h 6858000"/>
              <a:gd name="connsiteX100" fmla="*/ 4970639 w 4992864"/>
              <a:gd name="connsiteY100" fmla="*/ 4987925 h 6858000"/>
              <a:gd name="connsiteX101" fmla="*/ 4956351 w 4992864"/>
              <a:gd name="connsiteY101" fmla="*/ 5033962 h 6858000"/>
              <a:gd name="connsiteX102" fmla="*/ 4940476 w 4992864"/>
              <a:gd name="connsiteY102" fmla="*/ 5075237 h 6858000"/>
              <a:gd name="connsiteX103" fmla="*/ 4921426 w 4992864"/>
              <a:gd name="connsiteY103" fmla="*/ 5114925 h 6858000"/>
              <a:gd name="connsiteX104" fmla="*/ 4902376 w 4992864"/>
              <a:gd name="connsiteY104" fmla="*/ 5149850 h 6858000"/>
              <a:gd name="connsiteX105" fmla="*/ 4883326 w 4992864"/>
              <a:gd name="connsiteY105" fmla="*/ 5186362 h 6858000"/>
              <a:gd name="connsiteX106" fmla="*/ 4865864 w 4992864"/>
              <a:gd name="connsiteY106" fmla="*/ 5226050 h 6858000"/>
              <a:gd name="connsiteX107" fmla="*/ 4848401 w 4992864"/>
              <a:gd name="connsiteY107" fmla="*/ 5268912 h 6858000"/>
              <a:gd name="connsiteX108" fmla="*/ 4834114 w 4992864"/>
              <a:gd name="connsiteY108" fmla="*/ 5313362 h 6858000"/>
              <a:gd name="connsiteX109" fmla="*/ 4824589 w 4992864"/>
              <a:gd name="connsiteY109" fmla="*/ 5365750 h 6858000"/>
              <a:gd name="connsiteX110" fmla="*/ 4815064 w 4992864"/>
              <a:gd name="connsiteY110" fmla="*/ 5426075 h 6858000"/>
              <a:gd name="connsiteX111" fmla="*/ 4813476 w 4992864"/>
              <a:gd name="connsiteY111" fmla="*/ 5494337 h 6858000"/>
              <a:gd name="connsiteX112" fmla="*/ 4815064 w 4992864"/>
              <a:gd name="connsiteY112" fmla="*/ 5562600 h 6858000"/>
              <a:gd name="connsiteX113" fmla="*/ 4824589 w 4992864"/>
              <a:gd name="connsiteY113" fmla="*/ 5622925 h 6858000"/>
              <a:gd name="connsiteX114" fmla="*/ 4834114 w 4992864"/>
              <a:gd name="connsiteY114" fmla="*/ 5675312 h 6858000"/>
              <a:gd name="connsiteX115" fmla="*/ 4848401 w 4992864"/>
              <a:gd name="connsiteY115" fmla="*/ 5721350 h 6858000"/>
              <a:gd name="connsiteX116" fmla="*/ 4865864 w 4992864"/>
              <a:gd name="connsiteY116" fmla="*/ 5762625 h 6858000"/>
              <a:gd name="connsiteX117" fmla="*/ 4883326 w 4992864"/>
              <a:gd name="connsiteY117" fmla="*/ 5802312 h 6858000"/>
              <a:gd name="connsiteX118" fmla="*/ 4902376 w 4992864"/>
              <a:gd name="connsiteY118" fmla="*/ 5840412 h 6858000"/>
              <a:gd name="connsiteX119" fmla="*/ 4921426 w 4992864"/>
              <a:gd name="connsiteY119" fmla="*/ 5876925 h 6858000"/>
              <a:gd name="connsiteX120" fmla="*/ 4940476 w 4992864"/>
              <a:gd name="connsiteY120" fmla="*/ 5915025 h 6858000"/>
              <a:gd name="connsiteX121" fmla="*/ 4956351 w 4992864"/>
              <a:gd name="connsiteY121" fmla="*/ 5956300 h 6858000"/>
              <a:gd name="connsiteX122" fmla="*/ 4970639 w 4992864"/>
              <a:gd name="connsiteY122" fmla="*/ 6003925 h 6858000"/>
              <a:gd name="connsiteX123" fmla="*/ 4981751 w 4992864"/>
              <a:gd name="connsiteY123" fmla="*/ 6056312 h 6858000"/>
              <a:gd name="connsiteX124" fmla="*/ 4989689 w 4992864"/>
              <a:gd name="connsiteY124" fmla="*/ 6113462 h 6858000"/>
              <a:gd name="connsiteX125" fmla="*/ 4992864 w 4992864"/>
              <a:gd name="connsiteY125" fmla="*/ 6183312 h 6858000"/>
              <a:gd name="connsiteX126" fmla="*/ 4989689 w 4992864"/>
              <a:gd name="connsiteY126" fmla="*/ 6251575 h 6858000"/>
              <a:gd name="connsiteX127" fmla="*/ 4981751 w 4992864"/>
              <a:gd name="connsiteY127" fmla="*/ 6311900 h 6858000"/>
              <a:gd name="connsiteX128" fmla="*/ 4970639 w 4992864"/>
              <a:gd name="connsiteY128" fmla="*/ 6361112 h 6858000"/>
              <a:gd name="connsiteX129" fmla="*/ 4956351 w 4992864"/>
              <a:gd name="connsiteY129" fmla="*/ 6407150 h 6858000"/>
              <a:gd name="connsiteX130" fmla="*/ 4940476 w 4992864"/>
              <a:gd name="connsiteY130" fmla="*/ 6448425 h 6858000"/>
              <a:gd name="connsiteX131" fmla="*/ 4923014 w 4992864"/>
              <a:gd name="connsiteY131" fmla="*/ 6488112 h 6858000"/>
              <a:gd name="connsiteX132" fmla="*/ 4905551 w 4992864"/>
              <a:gd name="connsiteY132" fmla="*/ 6523037 h 6858000"/>
              <a:gd name="connsiteX133" fmla="*/ 4886501 w 4992864"/>
              <a:gd name="connsiteY133" fmla="*/ 6561137 h 6858000"/>
              <a:gd name="connsiteX134" fmla="*/ 4867451 w 4992864"/>
              <a:gd name="connsiteY134" fmla="*/ 6597650 h 6858000"/>
              <a:gd name="connsiteX135" fmla="*/ 4851576 w 4992864"/>
              <a:gd name="connsiteY135" fmla="*/ 6640512 h 6858000"/>
              <a:gd name="connsiteX136" fmla="*/ 4835701 w 4992864"/>
              <a:gd name="connsiteY136" fmla="*/ 6683375 h 6858000"/>
              <a:gd name="connsiteX137" fmla="*/ 4826176 w 4992864"/>
              <a:gd name="connsiteY137" fmla="*/ 6735762 h 6858000"/>
              <a:gd name="connsiteX138" fmla="*/ 4818239 w 4992864"/>
              <a:gd name="connsiteY138" fmla="*/ 6791325 h 6858000"/>
              <a:gd name="connsiteX139" fmla="*/ 4813476 w 4992864"/>
              <a:gd name="connsiteY139" fmla="*/ 6858000 h 6858000"/>
              <a:gd name="connsiteX140" fmla="*/ 0 w 4992864"/>
              <a:gd name="connsiteY14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4992864" h="6858000">
                <a:moveTo>
                  <a:pt x="0" y="0"/>
                </a:moveTo>
                <a:lnTo>
                  <a:pt x="4813476" y="0"/>
                </a:lnTo>
                <a:lnTo>
                  <a:pt x="4818239" y="66675"/>
                </a:lnTo>
                <a:lnTo>
                  <a:pt x="4826176" y="122237"/>
                </a:lnTo>
                <a:lnTo>
                  <a:pt x="4835701" y="174625"/>
                </a:lnTo>
                <a:lnTo>
                  <a:pt x="4851576" y="217487"/>
                </a:lnTo>
                <a:lnTo>
                  <a:pt x="4867451" y="260350"/>
                </a:lnTo>
                <a:lnTo>
                  <a:pt x="4886501" y="296862"/>
                </a:lnTo>
                <a:lnTo>
                  <a:pt x="4905551" y="334962"/>
                </a:lnTo>
                <a:lnTo>
                  <a:pt x="4923014" y="369887"/>
                </a:lnTo>
                <a:lnTo>
                  <a:pt x="4940476" y="409575"/>
                </a:lnTo>
                <a:lnTo>
                  <a:pt x="4956351" y="450850"/>
                </a:lnTo>
                <a:lnTo>
                  <a:pt x="4970639" y="496887"/>
                </a:lnTo>
                <a:lnTo>
                  <a:pt x="4981751" y="546100"/>
                </a:lnTo>
                <a:lnTo>
                  <a:pt x="4989689" y="606425"/>
                </a:lnTo>
                <a:lnTo>
                  <a:pt x="4992864" y="673100"/>
                </a:lnTo>
                <a:lnTo>
                  <a:pt x="4989689" y="744537"/>
                </a:lnTo>
                <a:lnTo>
                  <a:pt x="4981751" y="801687"/>
                </a:lnTo>
                <a:lnTo>
                  <a:pt x="4970639" y="854075"/>
                </a:lnTo>
                <a:lnTo>
                  <a:pt x="4956351" y="901700"/>
                </a:lnTo>
                <a:lnTo>
                  <a:pt x="4940476" y="942975"/>
                </a:lnTo>
                <a:lnTo>
                  <a:pt x="4921426" y="981075"/>
                </a:lnTo>
                <a:lnTo>
                  <a:pt x="4902376" y="1017587"/>
                </a:lnTo>
                <a:lnTo>
                  <a:pt x="4883326" y="1055687"/>
                </a:lnTo>
                <a:lnTo>
                  <a:pt x="4865864" y="1095375"/>
                </a:lnTo>
                <a:lnTo>
                  <a:pt x="4848401" y="1136650"/>
                </a:lnTo>
                <a:lnTo>
                  <a:pt x="4834114" y="1182687"/>
                </a:lnTo>
                <a:lnTo>
                  <a:pt x="4824589" y="1235075"/>
                </a:lnTo>
                <a:lnTo>
                  <a:pt x="4815064" y="1295400"/>
                </a:lnTo>
                <a:lnTo>
                  <a:pt x="4813476" y="1363662"/>
                </a:lnTo>
                <a:lnTo>
                  <a:pt x="4815064" y="1431925"/>
                </a:lnTo>
                <a:lnTo>
                  <a:pt x="4824589" y="1492250"/>
                </a:lnTo>
                <a:lnTo>
                  <a:pt x="4834114" y="1544637"/>
                </a:lnTo>
                <a:lnTo>
                  <a:pt x="4848401" y="1589087"/>
                </a:lnTo>
                <a:lnTo>
                  <a:pt x="4865864" y="1631950"/>
                </a:lnTo>
                <a:lnTo>
                  <a:pt x="4883326" y="1671637"/>
                </a:lnTo>
                <a:lnTo>
                  <a:pt x="4902376" y="1708150"/>
                </a:lnTo>
                <a:lnTo>
                  <a:pt x="4921426" y="1743075"/>
                </a:lnTo>
                <a:lnTo>
                  <a:pt x="4940476" y="1782762"/>
                </a:lnTo>
                <a:lnTo>
                  <a:pt x="4956351" y="1824037"/>
                </a:lnTo>
                <a:lnTo>
                  <a:pt x="4970639" y="1870075"/>
                </a:lnTo>
                <a:lnTo>
                  <a:pt x="4981751" y="1922462"/>
                </a:lnTo>
                <a:lnTo>
                  <a:pt x="4989689" y="1982787"/>
                </a:lnTo>
                <a:lnTo>
                  <a:pt x="4992864" y="2051050"/>
                </a:lnTo>
                <a:lnTo>
                  <a:pt x="4989689" y="2119312"/>
                </a:lnTo>
                <a:lnTo>
                  <a:pt x="4981751" y="2179637"/>
                </a:lnTo>
                <a:lnTo>
                  <a:pt x="4970639" y="2232025"/>
                </a:lnTo>
                <a:lnTo>
                  <a:pt x="4956351" y="2278062"/>
                </a:lnTo>
                <a:lnTo>
                  <a:pt x="4940476" y="2319337"/>
                </a:lnTo>
                <a:lnTo>
                  <a:pt x="4921426" y="2359025"/>
                </a:lnTo>
                <a:lnTo>
                  <a:pt x="4902376" y="2395537"/>
                </a:lnTo>
                <a:lnTo>
                  <a:pt x="4883326" y="2433637"/>
                </a:lnTo>
                <a:lnTo>
                  <a:pt x="4865864" y="2471737"/>
                </a:lnTo>
                <a:lnTo>
                  <a:pt x="4848401" y="2513012"/>
                </a:lnTo>
                <a:lnTo>
                  <a:pt x="4834114" y="2560637"/>
                </a:lnTo>
                <a:lnTo>
                  <a:pt x="4824589" y="2613025"/>
                </a:lnTo>
                <a:lnTo>
                  <a:pt x="4815064" y="2671762"/>
                </a:lnTo>
                <a:lnTo>
                  <a:pt x="4813476" y="2741612"/>
                </a:lnTo>
                <a:lnTo>
                  <a:pt x="4815064" y="2809875"/>
                </a:lnTo>
                <a:lnTo>
                  <a:pt x="4824589" y="2868612"/>
                </a:lnTo>
                <a:lnTo>
                  <a:pt x="4834114" y="2922587"/>
                </a:lnTo>
                <a:lnTo>
                  <a:pt x="4848401" y="2967037"/>
                </a:lnTo>
                <a:lnTo>
                  <a:pt x="4865864" y="3009900"/>
                </a:lnTo>
                <a:lnTo>
                  <a:pt x="4883326" y="3046412"/>
                </a:lnTo>
                <a:lnTo>
                  <a:pt x="4902376" y="3084512"/>
                </a:lnTo>
                <a:lnTo>
                  <a:pt x="4921426" y="3121025"/>
                </a:lnTo>
                <a:lnTo>
                  <a:pt x="4940476" y="3160712"/>
                </a:lnTo>
                <a:lnTo>
                  <a:pt x="4956351" y="3201987"/>
                </a:lnTo>
                <a:lnTo>
                  <a:pt x="4970639" y="3248025"/>
                </a:lnTo>
                <a:lnTo>
                  <a:pt x="4981751" y="3300412"/>
                </a:lnTo>
                <a:lnTo>
                  <a:pt x="4989689" y="3360737"/>
                </a:lnTo>
                <a:lnTo>
                  <a:pt x="4992864" y="3427412"/>
                </a:lnTo>
                <a:lnTo>
                  <a:pt x="4989689" y="3497262"/>
                </a:lnTo>
                <a:lnTo>
                  <a:pt x="4981751" y="3557587"/>
                </a:lnTo>
                <a:lnTo>
                  <a:pt x="4970639" y="3609975"/>
                </a:lnTo>
                <a:lnTo>
                  <a:pt x="4956351" y="3656012"/>
                </a:lnTo>
                <a:lnTo>
                  <a:pt x="4940476" y="3697287"/>
                </a:lnTo>
                <a:lnTo>
                  <a:pt x="4921426" y="3736975"/>
                </a:lnTo>
                <a:lnTo>
                  <a:pt x="4883326" y="3811587"/>
                </a:lnTo>
                <a:lnTo>
                  <a:pt x="4865864" y="3848100"/>
                </a:lnTo>
                <a:lnTo>
                  <a:pt x="4848401" y="3890962"/>
                </a:lnTo>
                <a:lnTo>
                  <a:pt x="4834114" y="3935412"/>
                </a:lnTo>
                <a:lnTo>
                  <a:pt x="4824589" y="3987800"/>
                </a:lnTo>
                <a:lnTo>
                  <a:pt x="4815064" y="4048125"/>
                </a:lnTo>
                <a:lnTo>
                  <a:pt x="4813476" y="4116387"/>
                </a:lnTo>
                <a:lnTo>
                  <a:pt x="4815064" y="4186237"/>
                </a:lnTo>
                <a:lnTo>
                  <a:pt x="4824589" y="4244975"/>
                </a:lnTo>
                <a:lnTo>
                  <a:pt x="4834114" y="4297362"/>
                </a:lnTo>
                <a:lnTo>
                  <a:pt x="4848401" y="4343400"/>
                </a:lnTo>
                <a:lnTo>
                  <a:pt x="4865864" y="4386262"/>
                </a:lnTo>
                <a:lnTo>
                  <a:pt x="4883326" y="4424362"/>
                </a:lnTo>
                <a:lnTo>
                  <a:pt x="4921426" y="4498975"/>
                </a:lnTo>
                <a:lnTo>
                  <a:pt x="4940476" y="4537075"/>
                </a:lnTo>
                <a:lnTo>
                  <a:pt x="4956351" y="4579937"/>
                </a:lnTo>
                <a:lnTo>
                  <a:pt x="4970639" y="4625975"/>
                </a:lnTo>
                <a:lnTo>
                  <a:pt x="4981751" y="4678362"/>
                </a:lnTo>
                <a:lnTo>
                  <a:pt x="4989689" y="4738687"/>
                </a:lnTo>
                <a:lnTo>
                  <a:pt x="4992864" y="4806950"/>
                </a:lnTo>
                <a:lnTo>
                  <a:pt x="4989689" y="4875212"/>
                </a:lnTo>
                <a:lnTo>
                  <a:pt x="4981751" y="4935537"/>
                </a:lnTo>
                <a:lnTo>
                  <a:pt x="4970639" y="4987925"/>
                </a:lnTo>
                <a:lnTo>
                  <a:pt x="4956351" y="5033962"/>
                </a:lnTo>
                <a:lnTo>
                  <a:pt x="4940476" y="5075237"/>
                </a:lnTo>
                <a:lnTo>
                  <a:pt x="4921426" y="5114925"/>
                </a:lnTo>
                <a:lnTo>
                  <a:pt x="4902376" y="5149850"/>
                </a:lnTo>
                <a:lnTo>
                  <a:pt x="4883326" y="5186362"/>
                </a:lnTo>
                <a:lnTo>
                  <a:pt x="4865864" y="5226050"/>
                </a:lnTo>
                <a:lnTo>
                  <a:pt x="4848401" y="5268912"/>
                </a:lnTo>
                <a:lnTo>
                  <a:pt x="4834114" y="5313362"/>
                </a:lnTo>
                <a:lnTo>
                  <a:pt x="4824589" y="5365750"/>
                </a:lnTo>
                <a:lnTo>
                  <a:pt x="4815064" y="5426075"/>
                </a:lnTo>
                <a:lnTo>
                  <a:pt x="4813476" y="5494337"/>
                </a:lnTo>
                <a:lnTo>
                  <a:pt x="4815064" y="5562600"/>
                </a:lnTo>
                <a:lnTo>
                  <a:pt x="4824589" y="5622925"/>
                </a:lnTo>
                <a:lnTo>
                  <a:pt x="4834114" y="5675312"/>
                </a:lnTo>
                <a:lnTo>
                  <a:pt x="4848401" y="5721350"/>
                </a:lnTo>
                <a:lnTo>
                  <a:pt x="4865864" y="5762625"/>
                </a:lnTo>
                <a:lnTo>
                  <a:pt x="4883326" y="5802312"/>
                </a:lnTo>
                <a:lnTo>
                  <a:pt x="4902376" y="5840412"/>
                </a:lnTo>
                <a:lnTo>
                  <a:pt x="4921426" y="5876925"/>
                </a:lnTo>
                <a:lnTo>
                  <a:pt x="4940476" y="5915025"/>
                </a:lnTo>
                <a:lnTo>
                  <a:pt x="4956351" y="5956300"/>
                </a:lnTo>
                <a:lnTo>
                  <a:pt x="4970639" y="6003925"/>
                </a:lnTo>
                <a:lnTo>
                  <a:pt x="4981751" y="6056312"/>
                </a:lnTo>
                <a:lnTo>
                  <a:pt x="4989689" y="6113462"/>
                </a:lnTo>
                <a:lnTo>
                  <a:pt x="4992864" y="6183312"/>
                </a:lnTo>
                <a:lnTo>
                  <a:pt x="4989689" y="6251575"/>
                </a:lnTo>
                <a:lnTo>
                  <a:pt x="4981751" y="6311900"/>
                </a:lnTo>
                <a:lnTo>
                  <a:pt x="4970639" y="6361112"/>
                </a:lnTo>
                <a:lnTo>
                  <a:pt x="4956351" y="6407150"/>
                </a:lnTo>
                <a:lnTo>
                  <a:pt x="4940476" y="6448425"/>
                </a:lnTo>
                <a:lnTo>
                  <a:pt x="4923014" y="6488112"/>
                </a:lnTo>
                <a:lnTo>
                  <a:pt x="4905551" y="6523037"/>
                </a:lnTo>
                <a:lnTo>
                  <a:pt x="4886501" y="6561137"/>
                </a:lnTo>
                <a:lnTo>
                  <a:pt x="4867451" y="6597650"/>
                </a:lnTo>
                <a:lnTo>
                  <a:pt x="4851576" y="6640512"/>
                </a:lnTo>
                <a:lnTo>
                  <a:pt x="4835701" y="6683375"/>
                </a:lnTo>
                <a:lnTo>
                  <a:pt x="4826176" y="6735762"/>
                </a:lnTo>
                <a:lnTo>
                  <a:pt x="4818239" y="6791325"/>
                </a:lnTo>
                <a:lnTo>
                  <a:pt x="481347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pic>
        <p:nvPicPr>
          <p:cNvPr id="6" name="Εικόνα 5" descr="Εικόνα που περιέχει κείμενο, στατικό, χαρτί, χάρτινο προϊόν&#10;&#10;Το περιεχόμενο που δημιουργείται από τεχνολογία AI ενδέχεται να είναι εσφαλμένο.">
            <a:extLst>
              <a:ext uri="{FF2B5EF4-FFF2-40B4-BE49-F238E27FC236}">
                <a16:creationId xmlns:a16="http://schemas.microsoft.com/office/drawing/2014/main" id="{51F93345-30AF-46CC-3035-53B274ABCC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0719" y="0"/>
            <a:ext cx="5143500" cy="6858000"/>
          </a:xfrm>
          <a:prstGeom prst="rect">
            <a:avLst/>
          </a:prstGeom>
        </p:spPr>
      </p:pic>
      <p:pic>
        <p:nvPicPr>
          <p:cNvPr id="3" name="Εικόνα 2" descr="Εικόνα που περιέχει άτομο, ανθρώπινο πρόσωπο, χείλια, ξανθό&#10;&#10;Το περιεχόμενο που δημιουργείται από τεχνολογία AI ενδέχεται να είναι εσφαλμένο.">
            <a:extLst>
              <a:ext uri="{FF2B5EF4-FFF2-40B4-BE49-F238E27FC236}">
                <a16:creationId xmlns:a16="http://schemas.microsoft.com/office/drawing/2014/main" id="{EDA535CF-0328-605B-AF9E-4477C01C7F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3062" y="4894912"/>
            <a:ext cx="1231596" cy="1724234"/>
          </a:xfrm>
          <a:prstGeom prst="rect">
            <a:avLst/>
          </a:prstGeom>
        </p:spPr>
      </p:pic>
      <p:sp>
        <p:nvSpPr>
          <p:cNvPr id="4" name="Πάπυρος: Οριζόντιος 3">
            <a:extLst>
              <a:ext uri="{FF2B5EF4-FFF2-40B4-BE49-F238E27FC236}">
                <a16:creationId xmlns:a16="http://schemas.microsoft.com/office/drawing/2014/main" id="{D872D470-6212-4BA4-B9B6-76521EA64062}"/>
              </a:ext>
            </a:extLst>
          </p:cNvPr>
          <p:cNvSpPr/>
          <p:nvPr/>
        </p:nvSpPr>
        <p:spPr>
          <a:xfrm>
            <a:off x="8568756" y="3429000"/>
            <a:ext cx="3875463" cy="2036618"/>
          </a:xfrm>
          <a:prstGeom prst="horizontalScroll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Σχολικό έτος 2024-2025</a:t>
            </a:r>
          </a:p>
        </p:txBody>
      </p:sp>
    </p:spTree>
    <p:extLst>
      <p:ext uri="{BB962C8B-B14F-4D97-AF65-F5344CB8AC3E}">
        <p14:creationId xmlns:p14="http://schemas.microsoft.com/office/powerpoint/2010/main" val="16503600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3AB7E53-8D5A-D23C-16D7-086FBF6075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1802E933-6D48-2F68-FB97-804E7B6B39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1" y="0"/>
            <a:ext cx="755294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B4241C6C-DD2F-1F69-8878-A89FE37972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4849" y="954923"/>
            <a:ext cx="5875694" cy="4656552"/>
          </a:xfrm>
        </p:spPr>
        <p:txBody>
          <a:bodyPr>
            <a:normAutofit fontScale="90000"/>
          </a:bodyPr>
          <a:lstStyle/>
          <a:p>
            <a:r>
              <a:rPr lang="en-US" sz="8800" dirty="0">
                <a:solidFill>
                  <a:srgbClr val="2A1A00"/>
                </a:solidFill>
              </a:rPr>
              <a:t>H K</a:t>
            </a:r>
            <a:r>
              <a:rPr lang="el-GR" sz="8800" dirty="0">
                <a:solidFill>
                  <a:srgbClr val="2A1A00"/>
                </a:solidFill>
              </a:rPr>
              <a:t>ΥΡΙΑ ΕΥΗ ΓΕΡΟΚΩΣΤΑ</a:t>
            </a:r>
          </a:p>
        </p:txBody>
      </p:sp>
      <p:sp>
        <p:nvSpPr>
          <p:cNvPr id="14" name="Freeform 22">
            <a:extLst>
              <a:ext uri="{FF2B5EF4-FFF2-40B4-BE49-F238E27FC236}">
                <a16:creationId xmlns:a16="http://schemas.microsoft.com/office/drawing/2014/main" id="{1D51130D-68DE-CDBE-3B1F-46E9B69FC8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 flipH="1">
            <a:off x="6909478" y="0"/>
            <a:ext cx="5282519" cy="6858000"/>
          </a:xfrm>
          <a:custGeom>
            <a:avLst/>
            <a:gdLst>
              <a:gd name="connsiteX0" fmla="*/ 0 w 4992864"/>
              <a:gd name="connsiteY0" fmla="*/ 0 h 6858000"/>
              <a:gd name="connsiteX1" fmla="*/ 4813476 w 4992864"/>
              <a:gd name="connsiteY1" fmla="*/ 0 h 6858000"/>
              <a:gd name="connsiteX2" fmla="*/ 4818239 w 4992864"/>
              <a:gd name="connsiteY2" fmla="*/ 66675 h 6858000"/>
              <a:gd name="connsiteX3" fmla="*/ 4826176 w 4992864"/>
              <a:gd name="connsiteY3" fmla="*/ 122237 h 6858000"/>
              <a:gd name="connsiteX4" fmla="*/ 4835701 w 4992864"/>
              <a:gd name="connsiteY4" fmla="*/ 174625 h 6858000"/>
              <a:gd name="connsiteX5" fmla="*/ 4851576 w 4992864"/>
              <a:gd name="connsiteY5" fmla="*/ 217487 h 6858000"/>
              <a:gd name="connsiteX6" fmla="*/ 4867451 w 4992864"/>
              <a:gd name="connsiteY6" fmla="*/ 260350 h 6858000"/>
              <a:gd name="connsiteX7" fmla="*/ 4886501 w 4992864"/>
              <a:gd name="connsiteY7" fmla="*/ 296862 h 6858000"/>
              <a:gd name="connsiteX8" fmla="*/ 4905551 w 4992864"/>
              <a:gd name="connsiteY8" fmla="*/ 334962 h 6858000"/>
              <a:gd name="connsiteX9" fmla="*/ 4923014 w 4992864"/>
              <a:gd name="connsiteY9" fmla="*/ 369887 h 6858000"/>
              <a:gd name="connsiteX10" fmla="*/ 4940476 w 4992864"/>
              <a:gd name="connsiteY10" fmla="*/ 409575 h 6858000"/>
              <a:gd name="connsiteX11" fmla="*/ 4956351 w 4992864"/>
              <a:gd name="connsiteY11" fmla="*/ 450850 h 6858000"/>
              <a:gd name="connsiteX12" fmla="*/ 4970639 w 4992864"/>
              <a:gd name="connsiteY12" fmla="*/ 496887 h 6858000"/>
              <a:gd name="connsiteX13" fmla="*/ 4981751 w 4992864"/>
              <a:gd name="connsiteY13" fmla="*/ 546100 h 6858000"/>
              <a:gd name="connsiteX14" fmla="*/ 4989689 w 4992864"/>
              <a:gd name="connsiteY14" fmla="*/ 606425 h 6858000"/>
              <a:gd name="connsiteX15" fmla="*/ 4992864 w 4992864"/>
              <a:gd name="connsiteY15" fmla="*/ 673100 h 6858000"/>
              <a:gd name="connsiteX16" fmla="*/ 4989689 w 4992864"/>
              <a:gd name="connsiteY16" fmla="*/ 744537 h 6858000"/>
              <a:gd name="connsiteX17" fmla="*/ 4981751 w 4992864"/>
              <a:gd name="connsiteY17" fmla="*/ 801687 h 6858000"/>
              <a:gd name="connsiteX18" fmla="*/ 4970639 w 4992864"/>
              <a:gd name="connsiteY18" fmla="*/ 854075 h 6858000"/>
              <a:gd name="connsiteX19" fmla="*/ 4956351 w 4992864"/>
              <a:gd name="connsiteY19" fmla="*/ 901700 h 6858000"/>
              <a:gd name="connsiteX20" fmla="*/ 4940476 w 4992864"/>
              <a:gd name="connsiteY20" fmla="*/ 942975 h 6858000"/>
              <a:gd name="connsiteX21" fmla="*/ 4921426 w 4992864"/>
              <a:gd name="connsiteY21" fmla="*/ 981075 h 6858000"/>
              <a:gd name="connsiteX22" fmla="*/ 4902376 w 4992864"/>
              <a:gd name="connsiteY22" fmla="*/ 1017587 h 6858000"/>
              <a:gd name="connsiteX23" fmla="*/ 4883326 w 4992864"/>
              <a:gd name="connsiteY23" fmla="*/ 1055687 h 6858000"/>
              <a:gd name="connsiteX24" fmla="*/ 4865864 w 4992864"/>
              <a:gd name="connsiteY24" fmla="*/ 1095375 h 6858000"/>
              <a:gd name="connsiteX25" fmla="*/ 4848401 w 4992864"/>
              <a:gd name="connsiteY25" fmla="*/ 1136650 h 6858000"/>
              <a:gd name="connsiteX26" fmla="*/ 4834114 w 4992864"/>
              <a:gd name="connsiteY26" fmla="*/ 1182687 h 6858000"/>
              <a:gd name="connsiteX27" fmla="*/ 4824589 w 4992864"/>
              <a:gd name="connsiteY27" fmla="*/ 1235075 h 6858000"/>
              <a:gd name="connsiteX28" fmla="*/ 4815064 w 4992864"/>
              <a:gd name="connsiteY28" fmla="*/ 1295400 h 6858000"/>
              <a:gd name="connsiteX29" fmla="*/ 4813476 w 4992864"/>
              <a:gd name="connsiteY29" fmla="*/ 1363662 h 6858000"/>
              <a:gd name="connsiteX30" fmla="*/ 4815064 w 4992864"/>
              <a:gd name="connsiteY30" fmla="*/ 1431925 h 6858000"/>
              <a:gd name="connsiteX31" fmla="*/ 4824589 w 4992864"/>
              <a:gd name="connsiteY31" fmla="*/ 1492250 h 6858000"/>
              <a:gd name="connsiteX32" fmla="*/ 4834114 w 4992864"/>
              <a:gd name="connsiteY32" fmla="*/ 1544637 h 6858000"/>
              <a:gd name="connsiteX33" fmla="*/ 4848401 w 4992864"/>
              <a:gd name="connsiteY33" fmla="*/ 1589087 h 6858000"/>
              <a:gd name="connsiteX34" fmla="*/ 4865864 w 4992864"/>
              <a:gd name="connsiteY34" fmla="*/ 1631950 h 6858000"/>
              <a:gd name="connsiteX35" fmla="*/ 4883326 w 4992864"/>
              <a:gd name="connsiteY35" fmla="*/ 1671637 h 6858000"/>
              <a:gd name="connsiteX36" fmla="*/ 4902376 w 4992864"/>
              <a:gd name="connsiteY36" fmla="*/ 1708150 h 6858000"/>
              <a:gd name="connsiteX37" fmla="*/ 4921426 w 4992864"/>
              <a:gd name="connsiteY37" fmla="*/ 1743075 h 6858000"/>
              <a:gd name="connsiteX38" fmla="*/ 4940476 w 4992864"/>
              <a:gd name="connsiteY38" fmla="*/ 1782762 h 6858000"/>
              <a:gd name="connsiteX39" fmla="*/ 4956351 w 4992864"/>
              <a:gd name="connsiteY39" fmla="*/ 1824037 h 6858000"/>
              <a:gd name="connsiteX40" fmla="*/ 4970639 w 4992864"/>
              <a:gd name="connsiteY40" fmla="*/ 1870075 h 6858000"/>
              <a:gd name="connsiteX41" fmla="*/ 4981751 w 4992864"/>
              <a:gd name="connsiteY41" fmla="*/ 1922462 h 6858000"/>
              <a:gd name="connsiteX42" fmla="*/ 4989689 w 4992864"/>
              <a:gd name="connsiteY42" fmla="*/ 1982787 h 6858000"/>
              <a:gd name="connsiteX43" fmla="*/ 4992864 w 4992864"/>
              <a:gd name="connsiteY43" fmla="*/ 2051050 h 6858000"/>
              <a:gd name="connsiteX44" fmla="*/ 4989689 w 4992864"/>
              <a:gd name="connsiteY44" fmla="*/ 2119312 h 6858000"/>
              <a:gd name="connsiteX45" fmla="*/ 4981751 w 4992864"/>
              <a:gd name="connsiteY45" fmla="*/ 2179637 h 6858000"/>
              <a:gd name="connsiteX46" fmla="*/ 4970639 w 4992864"/>
              <a:gd name="connsiteY46" fmla="*/ 2232025 h 6858000"/>
              <a:gd name="connsiteX47" fmla="*/ 4956351 w 4992864"/>
              <a:gd name="connsiteY47" fmla="*/ 2278062 h 6858000"/>
              <a:gd name="connsiteX48" fmla="*/ 4940476 w 4992864"/>
              <a:gd name="connsiteY48" fmla="*/ 2319337 h 6858000"/>
              <a:gd name="connsiteX49" fmla="*/ 4921426 w 4992864"/>
              <a:gd name="connsiteY49" fmla="*/ 2359025 h 6858000"/>
              <a:gd name="connsiteX50" fmla="*/ 4902376 w 4992864"/>
              <a:gd name="connsiteY50" fmla="*/ 2395537 h 6858000"/>
              <a:gd name="connsiteX51" fmla="*/ 4883326 w 4992864"/>
              <a:gd name="connsiteY51" fmla="*/ 2433637 h 6858000"/>
              <a:gd name="connsiteX52" fmla="*/ 4865864 w 4992864"/>
              <a:gd name="connsiteY52" fmla="*/ 2471737 h 6858000"/>
              <a:gd name="connsiteX53" fmla="*/ 4848401 w 4992864"/>
              <a:gd name="connsiteY53" fmla="*/ 2513012 h 6858000"/>
              <a:gd name="connsiteX54" fmla="*/ 4834114 w 4992864"/>
              <a:gd name="connsiteY54" fmla="*/ 2560637 h 6858000"/>
              <a:gd name="connsiteX55" fmla="*/ 4824589 w 4992864"/>
              <a:gd name="connsiteY55" fmla="*/ 2613025 h 6858000"/>
              <a:gd name="connsiteX56" fmla="*/ 4815064 w 4992864"/>
              <a:gd name="connsiteY56" fmla="*/ 2671762 h 6858000"/>
              <a:gd name="connsiteX57" fmla="*/ 4813476 w 4992864"/>
              <a:gd name="connsiteY57" fmla="*/ 2741612 h 6858000"/>
              <a:gd name="connsiteX58" fmla="*/ 4815064 w 4992864"/>
              <a:gd name="connsiteY58" fmla="*/ 2809875 h 6858000"/>
              <a:gd name="connsiteX59" fmla="*/ 4824589 w 4992864"/>
              <a:gd name="connsiteY59" fmla="*/ 2868612 h 6858000"/>
              <a:gd name="connsiteX60" fmla="*/ 4834114 w 4992864"/>
              <a:gd name="connsiteY60" fmla="*/ 2922587 h 6858000"/>
              <a:gd name="connsiteX61" fmla="*/ 4848401 w 4992864"/>
              <a:gd name="connsiteY61" fmla="*/ 2967037 h 6858000"/>
              <a:gd name="connsiteX62" fmla="*/ 4865864 w 4992864"/>
              <a:gd name="connsiteY62" fmla="*/ 3009900 h 6858000"/>
              <a:gd name="connsiteX63" fmla="*/ 4883326 w 4992864"/>
              <a:gd name="connsiteY63" fmla="*/ 3046412 h 6858000"/>
              <a:gd name="connsiteX64" fmla="*/ 4902376 w 4992864"/>
              <a:gd name="connsiteY64" fmla="*/ 3084512 h 6858000"/>
              <a:gd name="connsiteX65" fmla="*/ 4921426 w 4992864"/>
              <a:gd name="connsiteY65" fmla="*/ 3121025 h 6858000"/>
              <a:gd name="connsiteX66" fmla="*/ 4940476 w 4992864"/>
              <a:gd name="connsiteY66" fmla="*/ 3160712 h 6858000"/>
              <a:gd name="connsiteX67" fmla="*/ 4956351 w 4992864"/>
              <a:gd name="connsiteY67" fmla="*/ 3201987 h 6858000"/>
              <a:gd name="connsiteX68" fmla="*/ 4970639 w 4992864"/>
              <a:gd name="connsiteY68" fmla="*/ 3248025 h 6858000"/>
              <a:gd name="connsiteX69" fmla="*/ 4981751 w 4992864"/>
              <a:gd name="connsiteY69" fmla="*/ 3300412 h 6858000"/>
              <a:gd name="connsiteX70" fmla="*/ 4989689 w 4992864"/>
              <a:gd name="connsiteY70" fmla="*/ 3360737 h 6858000"/>
              <a:gd name="connsiteX71" fmla="*/ 4992864 w 4992864"/>
              <a:gd name="connsiteY71" fmla="*/ 3427412 h 6858000"/>
              <a:gd name="connsiteX72" fmla="*/ 4989689 w 4992864"/>
              <a:gd name="connsiteY72" fmla="*/ 3497262 h 6858000"/>
              <a:gd name="connsiteX73" fmla="*/ 4981751 w 4992864"/>
              <a:gd name="connsiteY73" fmla="*/ 3557587 h 6858000"/>
              <a:gd name="connsiteX74" fmla="*/ 4970639 w 4992864"/>
              <a:gd name="connsiteY74" fmla="*/ 3609975 h 6858000"/>
              <a:gd name="connsiteX75" fmla="*/ 4956351 w 4992864"/>
              <a:gd name="connsiteY75" fmla="*/ 3656012 h 6858000"/>
              <a:gd name="connsiteX76" fmla="*/ 4940476 w 4992864"/>
              <a:gd name="connsiteY76" fmla="*/ 3697287 h 6858000"/>
              <a:gd name="connsiteX77" fmla="*/ 4921426 w 4992864"/>
              <a:gd name="connsiteY77" fmla="*/ 3736975 h 6858000"/>
              <a:gd name="connsiteX78" fmla="*/ 4883326 w 4992864"/>
              <a:gd name="connsiteY78" fmla="*/ 3811587 h 6858000"/>
              <a:gd name="connsiteX79" fmla="*/ 4865864 w 4992864"/>
              <a:gd name="connsiteY79" fmla="*/ 3848100 h 6858000"/>
              <a:gd name="connsiteX80" fmla="*/ 4848401 w 4992864"/>
              <a:gd name="connsiteY80" fmla="*/ 3890962 h 6858000"/>
              <a:gd name="connsiteX81" fmla="*/ 4834114 w 4992864"/>
              <a:gd name="connsiteY81" fmla="*/ 3935412 h 6858000"/>
              <a:gd name="connsiteX82" fmla="*/ 4824589 w 4992864"/>
              <a:gd name="connsiteY82" fmla="*/ 3987800 h 6858000"/>
              <a:gd name="connsiteX83" fmla="*/ 4815064 w 4992864"/>
              <a:gd name="connsiteY83" fmla="*/ 4048125 h 6858000"/>
              <a:gd name="connsiteX84" fmla="*/ 4813476 w 4992864"/>
              <a:gd name="connsiteY84" fmla="*/ 4116387 h 6858000"/>
              <a:gd name="connsiteX85" fmla="*/ 4815064 w 4992864"/>
              <a:gd name="connsiteY85" fmla="*/ 4186237 h 6858000"/>
              <a:gd name="connsiteX86" fmla="*/ 4824589 w 4992864"/>
              <a:gd name="connsiteY86" fmla="*/ 4244975 h 6858000"/>
              <a:gd name="connsiteX87" fmla="*/ 4834114 w 4992864"/>
              <a:gd name="connsiteY87" fmla="*/ 4297362 h 6858000"/>
              <a:gd name="connsiteX88" fmla="*/ 4848401 w 4992864"/>
              <a:gd name="connsiteY88" fmla="*/ 4343400 h 6858000"/>
              <a:gd name="connsiteX89" fmla="*/ 4865864 w 4992864"/>
              <a:gd name="connsiteY89" fmla="*/ 4386262 h 6858000"/>
              <a:gd name="connsiteX90" fmla="*/ 4883326 w 4992864"/>
              <a:gd name="connsiteY90" fmla="*/ 4424362 h 6858000"/>
              <a:gd name="connsiteX91" fmla="*/ 4921426 w 4992864"/>
              <a:gd name="connsiteY91" fmla="*/ 4498975 h 6858000"/>
              <a:gd name="connsiteX92" fmla="*/ 4940476 w 4992864"/>
              <a:gd name="connsiteY92" fmla="*/ 4537075 h 6858000"/>
              <a:gd name="connsiteX93" fmla="*/ 4956351 w 4992864"/>
              <a:gd name="connsiteY93" fmla="*/ 4579937 h 6858000"/>
              <a:gd name="connsiteX94" fmla="*/ 4970639 w 4992864"/>
              <a:gd name="connsiteY94" fmla="*/ 4625975 h 6858000"/>
              <a:gd name="connsiteX95" fmla="*/ 4981751 w 4992864"/>
              <a:gd name="connsiteY95" fmla="*/ 4678362 h 6858000"/>
              <a:gd name="connsiteX96" fmla="*/ 4989689 w 4992864"/>
              <a:gd name="connsiteY96" fmla="*/ 4738687 h 6858000"/>
              <a:gd name="connsiteX97" fmla="*/ 4992864 w 4992864"/>
              <a:gd name="connsiteY97" fmla="*/ 4806950 h 6858000"/>
              <a:gd name="connsiteX98" fmla="*/ 4989689 w 4992864"/>
              <a:gd name="connsiteY98" fmla="*/ 4875212 h 6858000"/>
              <a:gd name="connsiteX99" fmla="*/ 4981751 w 4992864"/>
              <a:gd name="connsiteY99" fmla="*/ 4935537 h 6858000"/>
              <a:gd name="connsiteX100" fmla="*/ 4970639 w 4992864"/>
              <a:gd name="connsiteY100" fmla="*/ 4987925 h 6858000"/>
              <a:gd name="connsiteX101" fmla="*/ 4956351 w 4992864"/>
              <a:gd name="connsiteY101" fmla="*/ 5033962 h 6858000"/>
              <a:gd name="connsiteX102" fmla="*/ 4940476 w 4992864"/>
              <a:gd name="connsiteY102" fmla="*/ 5075237 h 6858000"/>
              <a:gd name="connsiteX103" fmla="*/ 4921426 w 4992864"/>
              <a:gd name="connsiteY103" fmla="*/ 5114925 h 6858000"/>
              <a:gd name="connsiteX104" fmla="*/ 4902376 w 4992864"/>
              <a:gd name="connsiteY104" fmla="*/ 5149850 h 6858000"/>
              <a:gd name="connsiteX105" fmla="*/ 4883326 w 4992864"/>
              <a:gd name="connsiteY105" fmla="*/ 5186362 h 6858000"/>
              <a:gd name="connsiteX106" fmla="*/ 4865864 w 4992864"/>
              <a:gd name="connsiteY106" fmla="*/ 5226050 h 6858000"/>
              <a:gd name="connsiteX107" fmla="*/ 4848401 w 4992864"/>
              <a:gd name="connsiteY107" fmla="*/ 5268912 h 6858000"/>
              <a:gd name="connsiteX108" fmla="*/ 4834114 w 4992864"/>
              <a:gd name="connsiteY108" fmla="*/ 5313362 h 6858000"/>
              <a:gd name="connsiteX109" fmla="*/ 4824589 w 4992864"/>
              <a:gd name="connsiteY109" fmla="*/ 5365750 h 6858000"/>
              <a:gd name="connsiteX110" fmla="*/ 4815064 w 4992864"/>
              <a:gd name="connsiteY110" fmla="*/ 5426075 h 6858000"/>
              <a:gd name="connsiteX111" fmla="*/ 4813476 w 4992864"/>
              <a:gd name="connsiteY111" fmla="*/ 5494337 h 6858000"/>
              <a:gd name="connsiteX112" fmla="*/ 4815064 w 4992864"/>
              <a:gd name="connsiteY112" fmla="*/ 5562600 h 6858000"/>
              <a:gd name="connsiteX113" fmla="*/ 4824589 w 4992864"/>
              <a:gd name="connsiteY113" fmla="*/ 5622925 h 6858000"/>
              <a:gd name="connsiteX114" fmla="*/ 4834114 w 4992864"/>
              <a:gd name="connsiteY114" fmla="*/ 5675312 h 6858000"/>
              <a:gd name="connsiteX115" fmla="*/ 4848401 w 4992864"/>
              <a:gd name="connsiteY115" fmla="*/ 5721350 h 6858000"/>
              <a:gd name="connsiteX116" fmla="*/ 4865864 w 4992864"/>
              <a:gd name="connsiteY116" fmla="*/ 5762625 h 6858000"/>
              <a:gd name="connsiteX117" fmla="*/ 4883326 w 4992864"/>
              <a:gd name="connsiteY117" fmla="*/ 5802312 h 6858000"/>
              <a:gd name="connsiteX118" fmla="*/ 4902376 w 4992864"/>
              <a:gd name="connsiteY118" fmla="*/ 5840412 h 6858000"/>
              <a:gd name="connsiteX119" fmla="*/ 4921426 w 4992864"/>
              <a:gd name="connsiteY119" fmla="*/ 5876925 h 6858000"/>
              <a:gd name="connsiteX120" fmla="*/ 4940476 w 4992864"/>
              <a:gd name="connsiteY120" fmla="*/ 5915025 h 6858000"/>
              <a:gd name="connsiteX121" fmla="*/ 4956351 w 4992864"/>
              <a:gd name="connsiteY121" fmla="*/ 5956300 h 6858000"/>
              <a:gd name="connsiteX122" fmla="*/ 4970639 w 4992864"/>
              <a:gd name="connsiteY122" fmla="*/ 6003925 h 6858000"/>
              <a:gd name="connsiteX123" fmla="*/ 4981751 w 4992864"/>
              <a:gd name="connsiteY123" fmla="*/ 6056312 h 6858000"/>
              <a:gd name="connsiteX124" fmla="*/ 4989689 w 4992864"/>
              <a:gd name="connsiteY124" fmla="*/ 6113462 h 6858000"/>
              <a:gd name="connsiteX125" fmla="*/ 4992864 w 4992864"/>
              <a:gd name="connsiteY125" fmla="*/ 6183312 h 6858000"/>
              <a:gd name="connsiteX126" fmla="*/ 4989689 w 4992864"/>
              <a:gd name="connsiteY126" fmla="*/ 6251575 h 6858000"/>
              <a:gd name="connsiteX127" fmla="*/ 4981751 w 4992864"/>
              <a:gd name="connsiteY127" fmla="*/ 6311900 h 6858000"/>
              <a:gd name="connsiteX128" fmla="*/ 4970639 w 4992864"/>
              <a:gd name="connsiteY128" fmla="*/ 6361112 h 6858000"/>
              <a:gd name="connsiteX129" fmla="*/ 4956351 w 4992864"/>
              <a:gd name="connsiteY129" fmla="*/ 6407150 h 6858000"/>
              <a:gd name="connsiteX130" fmla="*/ 4940476 w 4992864"/>
              <a:gd name="connsiteY130" fmla="*/ 6448425 h 6858000"/>
              <a:gd name="connsiteX131" fmla="*/ 4923014 w 4992864"/>
              <a:gd name="connsiteY131" fmla="*/ 6488112 h 6858000"/>
              <a:gd name="connsiteX132" fmla="*/ 4905551 w 4992864"/>
              <a:gd name="connsiteY132" fmla="*/ 6523037 h 6858000"/>
              <a:gd name="connsiteX133" fmla="*/ 4886501 w 4992864"/>
              <a:gd name="connsiteY133" fmla="*/ 6561137 h 6858000"/>
              <a:gd name="connsiteX134" fmla="*/ 4867451 w 4992864"/>
              <a:gd name="connsiteY134" fmla="*/ 6597650 h 6858000"/>
              <a:gd name="connsiteX135" fmla="*/ 4851576 w 4992864"/>
              <a:gd name="connsiteY135" fmla="*/ 6640512 h 6858000"/>
              <a:gd name="connsiteX136" fmla="*/ 4835701 w 4992864"/>
              <a:gd name="connsiteY136" fmla="*/ 6683375 h 6858000"/>
              <a:gd name="connsiteX137" fmla="*/ 4826176 w 4992864"/>
              <a:gd name="connsiteY137" fmla="*/ 6735762 h 6858000"/>
              <a:gd name="connsiteX138" fmla="*/ 4818239 w 4992864"/>
              <a:gd name="connsiteY138" fmla="*/ 6791325 h 6858000"/>
              <a:gd name="connsiteX139" fmla="*/ 4813476 w 4992864"/>
              <a:gd name="connsiteY139" fmla="*/ 6858000 h 6858000"/>
              <a:gd name="connsiteX140" fmla="*/ 0 w 4992864"/>
              <a:gd name="connsiteY14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4992864" h="6858000">
                <a:moveTo>
                  <a:pt x="0" y="0"/>
                </a:moveTo>
                <a:lnTo>
                  <a:pt x="4813476" y="0"/>
                </a:lnTo>
                <a:lnTo>
                  <a:pt x="4818239" y="66675"/>
                </a:lnTo>
                <a:lnTo>
                  <a:pt x="4826176" y="122237"/>
                </a:lnTo>
                <a:lnTo>
                  <a:pt x="4835701" y="174625"/>
                </a:lnTo>
                <a:lnTo>
                  <a:pt x="4851576" y="217487"/>
                </a:lnTo>
                <a:lnTo>
                  <a:pt x="4867451" y="260350"/>
                </a:lnTo>
                <a:lnTo>
                  <a:pt x="4886501" y="296862"/>
                </a:lnTo>
                <a:lnTo>
                  <a:pt x="4905551" y="334962"/>
                </a:lnTo>
                <a:lnTo>
                  <a:pt x="4923014" y="369887"/>
                </a:lnTo>
                <a:lnTo>
                  <a:pt x="4940476" y="409575"/>
                </a:lnTo>
                <a:lnTo>
                  <a:pt x="4956351" y="450850"/>
                </a:lnTo>
                <a:lnTo>
                  <a:pt x="4970639" y="496887"/>
                </a:lnTo>
                <a:lnTo>
                  <a:pt x="4981751" y="546100"/>
                </a:lnTo>
                <a:lnTo>
                  <a:pt x="4989689" y="606425"/>
                </a:lnTo>
                <a:lnTo>
                  <a:pt x="4992864" y="673100"/>
                </a:lnTo>
                <a:lnTo>
                  <a:pt x="4989689" y="744537"/>
                </a:lnTo>
                <a:lnTo>
                  <a:pt x="4981751" y="801687"/>
                </a:lnTo>
                <a:lnTo>
                  <a:pt x="4970639" y="854075"/>
                </a:lnTo>
                <a:lnTo>
                  <a:pt x="4956351" y="901700"/>
                </a:lnTo>
                <a:lnTo>
                  <a:pt x="4940476" y="942975"/>
                </a:lnTo>
                <a:lnTo>
                  <a:pt x="4921426" y="981075"/>
                </a:lnTo>
                <a:lnTo>
                  <a:pt x="4902376" y="1017587"/>
                </a:lnTo>
                <a:lnTo>
                  <a:pt x="4883326" y="1055687"/>
                </a:lnTo>
                <a:lnTo>
                  <a:pt x="4865864" y="1095375"/>
                </a:lnTo>
                <a:lnTo>
                  <a:pt x="4848401" y="1136650"/>
                </a:lnTo>
                <a:lnTo>
                  <a:pt x="4834114" y="1182687"/>
                </a:lnTo>
                <a:lnTo>
                  <a:pt x="4824589" y="1235075"/>
                </a:lnTo>
                <a:lnTo>
                  <a:pt x="4815064" y="1295400"/>
                </a:lnTo>
                <a:lnTo>
                  <a:pt x="4813476" y="1363662"/>
                </a:lnTo>
                <a:lnTo>
                  <a:pt x="4815064" y="1431925"/>
                </a:lnTo>
                <a:lnTo>
                  <a:pt x="4824589" y="1492250"/>
                </a:lnTo>
                <a:lnTo>
                  <a:pt x="4834114" y="1544637"/>
                </a:lnTo>
                <a:lnTo>
                  <a:pt x="4848401" y="1589087"/>
                </a:lnTo>
                <a:lnTo>
                  <a:pt x="4865864" y="1631950"/>
                </a:lnTo>
                <a:lnTo>
                  <a:pt x="4883326" y="1671637"/>
                </a:lnTo>
                <a:lnTo>
                  <a:pt x="4902376" y="1708150"/>
                </a:lnTo>
                <a:lnTo>
                  <a:pt x="4921426" y="1743075"/>
                </a:lnTo>
                <a:lnTo>
                  <a:pt x="4940476" y="1782762"/>
                </a:lnTo>
                <a:lnTo>
                  <a:pt x="4956351" y="1824037"/>
                </a:lnTo>
                <a:lnTo>
                  <a:pt x="4970639" y="1870075"/>
                </a:lnTo>
                <a:lnTo>
                  <a:pt x="4981751" y="1922462"/>
                </a:lnTo>
                <a:lnTo>
                  <a:pt x="4989689" y="1982787"/>
                </a:lnTo>
                <a:lnTo>
                  <a:pt x="4992864" y="2051050"/>
                </a:lnTo>
                <a:lnTo>
                  <a:pt x="4989689" y="2119312"/>
                </a:lnTo>
                <a:lnTo>
                  <a:pt x="4981751" y="2179637"/>
                </a:lnTo>
                <a:lnTo>
                  <a:pt x="4970639" y="2232025"/>
                </a:lnTo>
                <a:lnTo>
                  <a:pt x="4956351" y="2278062"/>
                </a:lnTo>
                <a:lnTo>
                  <a:pt x="4940476" y="2319337"/>
                </a:lnTo>
                <a:lnTo>
                  <a:pt x="4921426" y="2359025"/>
                </a:lnTo>
                <a:lnTo>
                  <a:pt x="4902376" y="2395537"/>
                </a:lnTo>
                <a:lnTo>
                  <a:pt x="4883326" y="2433637"/>
                </a:lnTo>
                <a:lnTo>
                  <a:pt x="4865864" y="2471737"/>
                </a:lnTo>
                <a:lnTo>
                  <a:pt x="4848401" y="2513012"/>
                </a:lnTo>
                <a:lnTo>
                  <a:pt x="4834114" y="2560637"/>
                </a:lnTo>
                <a:lnTo>
                  <a:pt x="4824589" y="2613025"/>
                </a:lnTo>
                <a:lnTo>
                  <a:pt x="4815064" y="2671762"/>
                </a:lnTo>
                <a:lnTo>
                  <a:pt x="4813476" y="2741612"/>
                </a:lnTo>
                <a:lnTo>
                  <a:pt x="4815064" y="2809875"/>
                </a:lnTo>
                <a:lnTo>
                  <a:pt x="4824589" y="2868612"/>
                </a:lnTo>
                <a:lnTo>
                  <a:pt x="4834114" y="2922587"/>
                </a:lnTo>
                <a:lnTo>
                  <a:pt x="4848401" y="2967037"/>
                </a:lnTo>
                <a:lnTo>
                  <a:pt x="4865864" y="3009900"/>
                </a:lnTo>
                <a:lnTo>
                  <a:pt x="4883326" y="3046412"/>
                </a:lnTo>
                <a:lnTo>
                  <a:pt x="4902376" y="3084512"/>
                </a:lnTo>
                <a:lnTo>
                  <a:pt x="4921426" y="3121025"/>
                </a:lnTo>
                <a:lnTo>
                  <a:pt x="4940476" y="3160712"/>
                </a:lnTo>
                <a:lnTo>
                  <a:pt x="4956351" y="3201987"/>
                </a:lnTo>
                <a:lnTo>
                  <a:pt x="4970639" y="3248025"/>
                </a:lnTo>
                <a:lnTo>
                  <a:pt x="4981751" y="3300412"/>
                </a:lnTo>
                <a:lnTo>
                  <a:pt x="4989689" y="3360737"/>
                </a:lnTo>
                <a:lnTo>
                  <a:pt x="4992864" y="3427412"/>
                </a:lnTo>
                <a:lnTo>
                  <a:pt x="4989689" y="3497262"/>
                </a:lnTo>
                <a:lnTo>
                  <a:pt x="4981751" y="3557587"/>
                </a:lnTo>
                <a:lnTo>
                  <a:pt x="4970639" y="3609975"/>
                </a:lnTo>
                <a:lnTo>
                  <a:pt x="4956351" y="3656012"/>
                </a:lnTo>
                <a:lnTo>
                  <a:pt x="4940476" y="3697287"/>
                </a:lnTo>
                <a:lnTo>
                  <a:pt x="4921426" y="3736975"/>
                </a:lnTo>
                <a:lnTo>
                  <a:pt x="4883326" y="3811587"/>
                </a:lnTo>
                <a:lnTo>
                  <a:pt x="4865864" y="3848100"/>
                </a:lnTo>
                <a:lnTo>
                  <a:pt x="4848401" y="3890962"/>
                </a:lnTo>
                <a:lnTo>
                  <a:pt x="4834114" y="3935412"/>
                </a:lnTo>
                <a:lnTo>
                  <a:pt x="4824589" y="3987800"/>
                </a:lnTo>
                <a:lnTo>
                  <a:pt x="4815064" y="4048125"/>
                </a:lnTo>
                <a:lnTo>
                  <a:pt x="4813476" y="4116387"/>
                </a:lnTo>
                <a:lnTo>
                  <a:pt x="4815064" y="4186237"/>
                </a:lnTo>
                <a:lnTo>
                  <a:pt x="4824589" y="4244975"/>
                </a:lnTo>
                <a:lnTo>
                  <a:pt x="4834114" y="4297362"/>
                </a:lnTo>
                <a:lnTo>
                  <a:pt x="4848401" y="4343400"/>
                </a:lnTo>
                <a:lnTo>
                  <a:pt x="4865864" y="4386262"/>
                </a:lnTo>
                <a:lnTo>
                  <a:pt x="4883326" y="4424362"/>
                </a:lnTo>
                <a:lnTo>
                  <a:pt x="4921426" y="4498975"/>
                </a:lnTo>
                <a:lnTo>
                  <a:pt x="4940476" y="4537075"/>
                </a:lnTo>
                <a:lnTo>
                  <a:pt x="4956351" y="4579937"/>
                </a:lnTo>
                <a:lnTo>
                  <a:pt x="4970639" y="4625975"/>
                </a:lnTo>
                <a:lnTo>
                  <a:pt x="4981751" y="4678362"/>
                </a:lnTo>
                <a:lnTo>
                  <a:pt x="4989689" y="4738687"/>
                </a:lnTo>
                <a:lnTo>
                  <a:pt x="4992864" y="4806950"/>
                </a:lnTo>
                <a:lnTo>
                  <a:pt x="4989689" y="4875212"/>
                </a:lnTo>
                <a:lnTo>
                  <a:pt x="4981751" y="4935537"/>
                </a:lnTo>
                <a:lnTo>
                  <a:pt x="4970639" y="4987925"/>
                </a:lnTo>
                <a:lnTo>
                  <a:pt x="4956351" y="5033962"/>
                </a:lnTo>
                <a:lnTo>
                  <a:pt x="4940476" y="5075237"/>
                </a:lnTo>
                <a:lnTo>
                  <a:pt x="4921426" y="5114925"/>
                </a:lnTo>
                <a:lnTo>
                  <a:pt x="4902376" y="5149850"/>
                </a:lnTo>
                <a:lnTo>
                  <a:pt x="4883326" y="5186362"/>
                </a:lnTo>
                <a:lnTo>
                  <a:pt x="4865864" y="5226050"/>
                </a:lnTo>
                <a:lnTo>
                  <a:pt x="4848401" y="5268912"/>
                </a:lnTo>
                <a:lnTo>
                  <a:pt x="4834114" y="5313362"/>
                </a:lnTo>
                <a:lnTo>
                  <a:pt x="4824589" y="5365750"/>
                </a:lnTo>
                <a:lnTo>
                  <a:pt x="4815064" y="5426075"/>
                </a:lnTo>
                <a:lnTo>
                  <a:pt x="4813476" y="5494337"/>
                </a:lnTo>
                <a:lnTo>
                  <a:pt x="4815064" y="5562600"/>
                </a:lnTo>
                <a:lnTo>
                  <a:pt x="4824589" y="5622925"/>
                </a:lnTo>
                <a:lnTo>
                  <a:pt x="4834114" y="5675312"/>
                </a:lnTo>
                <a:lnTo>
                  <a:pt x="4848401" y="5721350"/>
                </a:lnTo>
                <a:lnTo>
                  <a:pt x="4865864" y="5762625"/>
                </a:lnTo>
                <a:lnTo>
                  <a:pt x="4883326" y="5802312"/>
                </a:lnTo>
                <a:lnTo>
                  <a:pt x="4902376" y="5840412"/>
                </a:lnTo>
                <a:lnTo>
                  <a:pt x="4921426" y="5876925"/>
                </a:lnTo>
                <a:lnTo>
                  <a:pt x="4940476" y="5915025"/>
                </a:lnTo>
                <a:lnTo>
                  <a:pt x="4956351" y="5956300"/>
                </a:lnTo>
                <a:lnTo>
                  <a:pt x="4970639" y="6003925"/>
                </a:lnTo>
                <a:lnTo>
                  <a:pt x="4981751" y="6056312"/>
                </a:lnTo>
                <a:lnTo>
                  <a:pt x="4989689" y="6113462"/>
                </a:lnTo>
                <a:lnTo>
                  <a:pt x="4992864" y="6183312"/>
                </a:lnTo>
                <a:lnTo>
                  <a:pt x="4989689" y="6251575"/>
                </a:lnTo>
                <a:lnTo>
                  <a:pt x="4981751" y="6311900"/>
                </a:lnTo>
                <a:lnTo>
                  <a:pt x="4970639" y="6361112"/>
                </a:lnTo>
                <a:lnTo>
                  <a:pt x="4956351" y="6407150"/>
                </a:lnTo>
                <a:lnTo>
                  <a:pt x="4940476" y="6448425"/>
                </a:lnTo>
                <a:lnTo>
                  <a:pt x="4923014" y="6488112"/>
                </a:lnTo>
                <a:lnTo>
                  <a:pt x="4905551" y="6523037"/>
                </a:lnTo>
                <a:lnTo>
                  <a:pt x="4886501" y="6561137"/>
                </a:lnTo>
                <a:lnTo>
                  <a:pt x="4867451" y="6597650"/>
                </a:lnTo>
                <a:lnTo>
                  <a:pt x="4851576" y="6640512"/>
                </a:lnTo>
                <a:lnTo>
                  <a:pt x="4835701" y="6683375"/>
                </a:lnTo>
                <a:lnTo>
                  <a:pt x="4826176" y="6735762"/>
                </a:lnTo>
                <a:lnTo>
                  <a:pt x="4818239" y="6791325"/>
                </a:lnTo>
                <a:lnTo>
                  <a:pt x="481347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pic>
        <p:nvPicPr>
          <p:cNvPr id="4" name="Εικόνα 3" descr="Εικόνα που περιέχει κείμενο, παιδική τέχνη, γραφικός χαρακτήρας, γράμμα&#10;&#10;Το περιεχόμενο που δημιουργείται από τεχνολογία AI ενδέχεται να είναι εσφαλμένο.">
            <a:extLst>
              <a:ext uri="{FF2B5EF4-FFF2-40B4-BE49-F238E27FC236}">
                <a16:creationId xmlns:a16="http://schemas.microsoft.com/office/drawing/2014/main" id="{36239528-EC59-706E-87BD-2BEFDECE76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7462" y="0"/>
            <a:ext cx="5110014" cy="6858000"/>
          </a:xfrm>
          <a:prstGeom prst="rect">
            <a:avLst/>
          </a:prstGeom>
        </p:spPr>
      </p:pic>
      <p:pic>
        <p:nvPicPr>
          <p:cNvPr id="3" name="Εικόνα 2" descr="Εικόνα που περιέχει άτομο, ανθρώπινο πρόσωπο, χείλια, ξανθό&#10;&#10;Το περιεχόμενο που δημιουργείται από τεχνολογία AI ενδέχεται να είναι εσφαλμένο.">
            <a:extLst>
              <a:ext uri="{FF2B5EF4-FFF2-40B4-BE49-F238E27FC236}">
                <a16:creationId xmlns:a16="http://schemas.microsoft.com/office/drawing/2014/main" id="{493E74EE-BAE6-FAF9-2A42-9D18A57F34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3062" y="4894912"/>
            <a:ext cx="1231596" cy="1724234"/>
          </a:xfrm>
          <a:prstGeom prst="rect">
            <a:avLst/>
          </a:prstGeom>
        </p:spPr>
      </p:pic>
      <p:sp>
        <p:nvSpPr>
          <p:cNvPr id="5" name="Πάπυρος: Οριζόντιος 4">
            <a:extLst>
              <a:ext uri="{FF2B5EF4-FFF2-40B4-BE49-F238E27FC236}">
                <a16:creationId xmlns:a16="http://schemas.microsoft.com/office/drawing/2014/main" id="{844938AC-0912-A120-7C48-899564E73A61}"/>
              </a:ext>
            </a:extLst>
          </p:cNvPr>
          <p:cNvSpPr/>
          <p:nvPr/>
        </p:nvSpPr>
        <p:spPr>
          <a:xfrm>
            <a:off x="10058400" y="1724891"/>
            <a:ext cx="1839192" cy="831273"/>
          </a:xfrm>
          <a:prstGeom prst="horizontalScroll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Σχολικό έτος 2024-2025</a:t>
            </a:r>
          </a:p>
        </p:txBody>
      </p:sp>
    </p:spTree>
    <p:extLst>
      <p:ext uri="{BB962C8B-B14F-4D97-AF65-F5344CB8AC3E}">
        <p14:creationId xmlns:p14="http://schemas.microsoft.com/office/powerpoint/2010/main" val="2083813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E3F46D5-54EE-0469-A63A-79E4564058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FD0CB2D7-687F-837E-5D04-B8E340A7A7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1" y="0"/>
            <a:ext cx="755294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C4387098-5100-1BAE-17B2-68903D11CF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4849" y="954923"/>
            <a:ext cx="5875694" cy="4656552"/>
          </a:xfrm>
        </p:spPr>
        <p:txBody>
          <a:bodyPr>
            <a:normAutofit fontScale="90000"/>
          </a:bodyPr>
          <a:lstStyle/>
          <a:p>
            <a:r>
              <a:rPr lang="en-US" sz="8800" dirty="0">
                <a:solidFill>
                  <a:srgbClr val="2A1A00"/>
                </a:solidFill>
              </a:rPr>
              <a:t>H K</a:t>
            </a:r>
            <a:r>
              <a:rPr lang="el-GR" sz="8800" dirty="0">
                <a:solidFill>
                  <a:srgbClr val="2A1A00"/>
                </a:solidFill>
              </a:rPr>
              <a:t>ΥΡΙΑ ΕΥΗ ΓΕΡΟΚΩΣΤΑ</a:t>
            </a:r>
          </a:p>
        </p:txBody>
      </p:sp>
      <p:sp>
        <p:nvSpPr>
          <p:cNvPr id="14" name="Freeform 22">
            <a:extLst>
              <a:ext uri="{FF2B5EF4-FFF2-40B4-BE49-F238E27FC236}">
                <a16:creationId xmlns:a16="http://schemas.microsoft.com/office/drawing/2014/main" id="{B80A859D-2399-3CA0-742A-B5FF1E4CB3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 flipH="1">
            <a:off x="6909478" y="0"/>
            <a:ext cx="5282519" cy="6858000"/>
          </a:xfrm>
          <a:custGeom>
            <a:avLst/>
            <a:gdLst>
              <a:gd name="connsiteX0" fmla="*/ 0 w 4992864"/>
              <a:gd name="connsiteY0" fmla="*/ 0 h 6858000"/>
              <a:gd name="connsiteX1" fmla="*/ 4813476 w 4992864"/>
              <a:gd name="connsiteY1" fmla="*/ 0 h 6858000"/>
              <a:gd name="connsiteX2" fmla="*/ 4818239 w 4992864"/>
              <a:gd name="connsiteY2" fmla="*/ 66675 h 6858000"/>
              <a:gd name="connsiteX3" fmla="*/ 4826176 w 4992864"/>
              <a:gd name="connsiteY3" fmla="*/ 122237 h 6858000"/>
              <a:gd name="connsiteX4" fmla="*/ 4835701 w 4992864"/>
              <a:gd name="connsiteY4" fmla="*/ 174625 h 6858000"/>
              <a:gd name="connsiteX5" fmla="*/ 4851576 w 4992864"/>
              <a:gd name="connsiteY5" fmla="*/ 217487 h 6858000"/>
              <a:gd name="connsiteX6" fmla="*/ 4867451 w 4992864"/>
              <a:gd name="connsiteY6" fmla="*/ 260350 h 6858000"/>
              <a:gd name="connsiteX7" fmla="*/ 4886501 w 4992864"/>
              <a:gd name="connsiteY7" fmla="*/ 296862 h 6858000"/>
              <a:gd name="connsiteX8" fmla="*/ 4905551 w 4992864"/>
              <a:gd name="connsiteY8" fmla="*/ 334962 h 6858000"/>
              <a:gd name="connsiteX9" fmla="*/ 4923014 w 4992864"/>
              <a:gd name="connsiteY9" fmla="*/ 369887 h 6858000"/>
              <a:gd name="connsiteX10" fmla="*/ 4940476 w 4992864"/>
              <a:gd name="connsiteY10" fmla="*/ 409575 h 6858000"/>
              <a:gd name="connsiteX11" fmla="*/ 4956351 w 4992864"/>
              <a:gd name="connsiteY11" fmla="*/ 450850 h 6858000"/>
              <a:gd name="connsiteX12" fmla="*/ 4970639 w 4992864"/>
              <a:gd name="connsiteY12" fmla="*/ 496887 h 6858000"/>
              <a:gd name="connsiteX13" fmla="*/ 4981751 w 4992864"/>
              <a:gd name="connsiteY13" fmla="*/ 546100 h 6858000"/>
              <a:gd name="connsiteX14" fmla="*/ 4989689 w 4992864"/>
              <a:gd name="connsiteY14" fmla="*/ 606425 h 6858000"/>
              <a:gd name="connsiteX15" fmla="*/ 4992864 w 4992864"/>
              <a:gd name="connsiteY15" fmla="*/ 673100 h 6858000"/>
              <a:gd name="connsiteX16" fmla="*/ 4989689 w 4992864"/>
              <a:gd name="connsiteY16" fmla="*/ 744537 h 6858000"/>
              <a:gd name="connsiteX17" fmla="*/ 4981751 w 4992864"/>
              <a:gd name="connsiteY17" fmla="*/ 801687 h 6858000"/>
              <a:gd name="connsiteX18" fmla="*/ 4970639 w 4992864"/>
              <a:gd name="connsiteY18" fmla="*/ 854075 h 6858000"/>
              <a:gd name="connsiteX19" fmla="*/ 4956351 w 4992864"/>
              <a:gd name="connsiteY19" fmla="*/ 901700 h 6858000"/>
              <a:gd name="connsiteX20" fmla="*/ 4940476 w 4992864"/>
              <a:gd name="connsiteY20" fmla="*/ 942975 h 6858000"/>
              <a:gd name="connsiteX21" fmla="*/ 4921426 w 4992864"/>
              <a:gd name="connsiteY21" fmla="*/ 981075 h 6858000"/>
              <a:gd name="connsiteX22" fmla="*/ 4902376 w 4992864"/>
              <a:gd name="connsiteY22" fmla="*/ 1017587 h 6858000"/>
              <a:gd name="connsiteX23" fmla="*/ 4883326 w 4992864"/>
              <a:gd name="connsiteY23" fmla="*/ 1055687 h 6858000"/>
              <a:gd name="connsiteX24" fmla="*/ 4865864 w 4992864"/>
              <a:gd name="connsiteY24" fmla="*/ 1095375 h 6858000"/>
              <a:gd name="connsiteX25" fmla="*/ 4848401 w 4992864"/>
              <a:gd name="connsiteY25" fmla="*/ 1136650 h 6858000"/>
              <a:gd name="connsiteX26" fmla="*/ 4834114 w 4992864"/>
              <a:gd name="connsiteY26" fmla="*/ 1182687 h 6858000"/>
              <a:gd name="connsiteX27" fmla="*/ 4824589 w 4992864"/>
              <a:gd name="connsiteY27" fmla="*/ 1235075 h 6858000"/>
              <a:gd name="connsiteX28" fmla="*/ 4815064 w 4992864"/>
              <a:gd name="connsiteY28" fmla="*/ 1295400 h 6858000"/>
              <a:gd name="connsiteX29" fmla="*/ 4813476 w 4992864"/>
              <a:gd name="connsiteY29" fmla="*/ 1363662 h 6858000"/>
              <a:gd name="connsiteX30" fmla="*/ 4815064 w 4992864"/>
              <a:gd name="connsiteY30" fmla="*/ 1431925 h 6858000"/>
              <a:gd name="connsiteX31" fmla="*/ 4824589 w 4992864"/>
              <a:gd name="connsiteY31" fmla="*/ 1492250 h 6858000"/>
              <a:gd name="connsiteX32" fmla="*/ 4834114 w 4992864"/>
              <a:gd name="connsiteY32" fmla="*/ 1544637 h 6858000"/>
              <a:gd name="connsiteX33" fmla="*/ 4848401 w 4992864"/>
              <a:gd name="connsiteY33" fmla="*/ 1589087 h 6858000"/>
              <a:gd name="connsiteX34" fmla="*/ 4865864 w 4992864"/>
              <a:gd name="connsiteY34" fmla="*/ 1631950 h 6858000"/>
              <a:gd name="connsiteX35" fmla="*/ 4883326 w 4992864"/>
              <a:gd name="connsiteY35" fmla="*/ 1671637 h 6858000"/>
              <a:gd name="connsiteX36" fmla="*/ 4902376 w 4992864"/>
              <a:gd name="connsiteY36" fmla="*/ 1708150 h 6858000"/>
              <a:gd name="connsiteX37" fmla="*/ 4921426 w 4992864"/>
              <a:gd name="connsiteY37" fmla="*/ 1743075 h 6858000"/>
              <a:gd name="connsiteX38" fmla="*/ 4940476 w 4992864"/>
              <a:gd name="connsiteY38" fmla="*/ 1782762 h 6858000"/>
              <a:gd name="connsiteX39" fmla="*/ 4956351 w 4992864"/>
              <a:gd name="connsiteY39" fmla="*/ 1824037 h 6858000"/>
              <a:gd name="connsiteX40" fmla="*/ 4970639 w 4992864"/>
              <a:gd name="connsiteY40" fmla="*/ 1870075 h 6858000"/>
              <a:gd name="connsiteX41" fmla="*/ 4981751 w 4992864"/>
              <a:gd name="connsiteY41" fmla="*/ 1922462 h 6858000"/>
              <a:gd name="connsiteX42" fmla="*/ 4989689 w 4992864"/>
              <a:gd name="connsiteY42" fmla="*/ 1982787 h 6858000"/>
              <a:gd name="connsiteX43" fmla="*/ 4992864 w 4992864"/>
              <a:gd name="connsiteY43" fmla="*/ 2051050 h 6858000"/>
              <a:gd name="connsiteX44" fmla="*/ 4989689 w 4992864"/>
              <a:gd name="connsiteY44" fmla="*/ 2119312 h 6858000"/>
              <a:gd name="connsiteX45" fmla="*/ 4981751 w 4992864"/>
              <a:gd name="connsiteY45" fmla="*/ 2179637 h 6858000"/>
              <a:gd name="connsiteX46" fmla="*/ 4970639 w 4992864"/>
              <a:gd name="connsiteY46" fmla="*/ 2232025 h 6858000"/>
              <a:gd name="connsiteX47" fmla="*/ 4956351 w 4992864"/>
              <a:gd name="connsiteY47" fmla="*/ 2278062 h 6858000"/>
              <a:gd name="connsiteX48" fmla="*/ 4940476 w 4992864"/>
              <a:gd name="connsiteY48" fmla="*/ 2319337 h 6858000"/>
              <a:gd name="connsiteX49" fmla="*/ 4921426 w 4992864"/>
              <a:gd name="connsiteY49" fmla="*/ 2359025 h 6858000"/>
              <a:gd name="connsiteX50" fmla="*/ 4902376 w 4992864"/>
              <a:gd name="connsiteY50" fmla="*/ 2395537 h 6858000"/>
              <a:gd name="connsiteX51" fmla="*/ 4883326 w 4992864"/>
              <a:gd name="connsiteY51" fmla="*/ 2433637 h 6858000"/>
              <a:gd name="connsiteX52" fmla="*/ 4865864 w 4992864"/>
              <a:gd name="connsiteY52" fmla="*/ 2471737 h 6858000"/>
              <a:gd name="connsiteX53" fmla="*/ 4848401 w 4992864"/>
              <a:gd name="connsiteY53" fmla="*/ 2513012 h 6858000"/>
              <a:gd name="connsiteX54" fmla="*/ 4834114 w 4992864"/>
              <a:gd name="connsiteY54" fmla="*/ 2560637 h 6858000"/>
              <a:gd name="connsiteX55" fmla="*/ 4824589 w 4992864"/>
              <a:gd name="connsiteY55" fmla="*/ 2613025 h 6858000"/>
              <a:gd name="connsiteX56" fmla="*/ 4815064 w 4992864"/>
              <a:gd name="connsiteY56" fmla="*/ 2671762 h 6858000"/>
              <a:gd name="connsiteX57" fmla="*/ 4813476 w 4992864"/>
              <a:gd name="connsiteY57" fmla="*/ 2741612 h 6858000"/>
              <a:gd name="connsiteX58" fmla="*/ 4815064 w 4992864"/>
              <a:gd name="connsiteY58" fmla="*/ 2809875 h 6858000"/>
              <a:gd name="connsiteX59" fmla="*/ 4824589 w 4992864"/>
              <a:gd name="connsiteY59" fmla="*/ 2868612 h 6858000"/>
              <a:gd name="connsiteX60" fmla="*/ 4834114 w 4992864"/>
              <a:gd name="connsiteY60" fmla="*/ 2922587 h 6858000"/>
              <a:gd name="connsiteX61" fmla="*/ 4848401 w 4992864"/>
              <a:gd name="connsiteY61" fmla="*/ 2967037 h 6858000"/>
              <a:gd name="connsiteX62" fmla="*/ 4865864 w 4992864"/>
              <a:gd name="connsiteY62" fmla="*/ 3009900 h 6858000"/>
              <a:gd name="connsiteX63" fmla="*/ 4883326 w 4992864"/>
              <a:gd name="connsiteY63" fmla="*/ 3046412 h 6858000"/>
              <a:gd name="connsiteX64" fmla="*/ 4902376 w 4992864"/>
              <a:gd name="connsiteY64" fmla="*/ 3084512 h 6858000"/>
              <a:gd name="connsiteX65" fmla="*/ 4921426 w 4992864"/>
              <a:gd name="connsiteY65" fmla="*/ 3121025 h 6858000"/>
              <a:gd name="connsiteX66" fmla="*/ 4940476 w 4992864"/>
              <a:gd name="connsiteY66" fmla="*/ 3160712 h 6858000"/>
              <a:gd name="connsiteX67" fmla="*/ 4956351 w 4992864"/>
              <a:gd name="connsiteY67" fmla="*/ 3201987 h 6858000"/>
              <a:gd name="connsiteX68" fmla="*/ 4970639 w 4992864"/>
              <a:gd name="connsiteY68" fmla="*/ 3248025 h 6858000"/>
              <a:gd name="connsiteX69" fmla="*/ 4981751 w 4992864"/>
              <a:gd name="connsiteY69" fmla="*/ 3300412 h 6858000"/>
              <a:gd name="connsiteX70" fmla="*/ 4989689 w 4992864"/>
              <a:gd name="connsiteY70" fmla="*/ 3360737 h 6858000"/>
              <a:gd name="connsiteX71" fmla="*/ 4992864 w 4992864"/>
              <a:gd name="connsiteY71" fmla="*/ 3427412 h 6858000"/>
              <a:gd name="connsiteX72" fmla="*/ 4989689 w 4992864"/>
              <a:gd name="connsiteY72" fmla="*/ 3497262 h 6858000"/>
              <a:gd name="connsiteX73" fmla="*/ 4981751 w 4992864"/>
              <a:gd name="connsiteY73" fmla="*/ 3557587 h 6858000"/>
              <a:gd name="connsiteX74" fmla="*/ 4970639 w 4992864"/>
              <a:gd name="connsiteY74" fmla="*/ 3609975 h 6858000"/>
              <a:gd name="connsiteX75" fmla="*/ 4956351 w 4992864"/>
              <a:gd name="connsiteY75" fmla="*/ 3656012 h 6858000"/>
              <a:gd name="connsiteX76" fmla="*/ 4940476 w 4992864"/>
              <a:gd name="connsiteY76" fmla="*/ 3697287 h 6858000"/>
              <a:gd name="connsiteX77" fmla="*/ 4921426 w 4992864"/>
              <a:gd name="connsiteY77" fmla="*/ 3736975 h 6858000"/>
              <a:gd name="connsiteX78" fmla="*/ 4883326 w 4992864"/>
              <a:gd name="connsiteY78" fmla="*/ 3811587 h 6858000"/>
              <a:gd name="connsiteX79" fmla="*/ 4865864 w 4992864"/>
              <a:gd name="connsiteY79" fmla="*/ 3848100 h 6858000"/>
              <a:gd name="connsiteX80" fmla="*/ 4848401 w 4992864"/>
              <a:gd name="connsiteY80" fmla="*/ 3890962 h 6858000"/>
              <a:gd name="connsiteX81" fmla="*/ 4834114 w 4992864"/>
              <a:gd name="connsiteY81" fmla="*/ 3935412 h 6858000"/>
              <a:gd name="connsiteX82" fmla="*/ 4824589 w 4992864"/>
              <a:gd name="connsiteY82" fmla="*/ 3987800 h 6858000"/>
              <a:gd name="connsiteX83" fmla="*/ 4815064 w 4992864"/>
              <a:gd name="connsiteY83" fmla="*/ 4048125 h 6858000"/>
              <a:gd name="connsiteX84" fmla="*/ 4813476 w 4992864"/>
              <a:gd name="connsiteY84" fmla="*/ 4116387 h 6858000"/>
              <a:gd name="connsiteX85" fmla="*/ 4815064 w 4992864"/>
              <a:gd name="connsiteY85" fmla="*/ 4186237 h 6858000"/>
              <a:gd name="connsiteX86" fmla="*/ 4824589 w 4992864"/>
              <a:gd name="connsiteY86" fmla="*/ 4244975 h 6858000"/>
              <a:gd name="connsiteX87" fmla="*/ 4834114 w 4992864"/>
              <a:gd name="connsiteY87" fmla="*/ 4297362 h 6858000"/>
              <a:gd name="connsiteX88" fmla="*/ 4848401 w 4992864"/>
              <a:gd name="connsiteY88" fmla="*/ 4343400 h 6858000"/>
              <a:gd name="connsiteX89" fmla="*/ 4865864 w 4992864"/>
              <a:gd name="connsiteY89" fmla="*/ 4386262 h 6858000"/>
              <a:gd name="connsiteX90" fmla="*/ 4883326 w 4992864"/>
              <a:gd name="connsiteY90" fmla="*/ 4424362 h 6858000"/>
              <a:gd name="connsiteX91" fmla="*/ 4921426 w 4992864"/>
              <a:gd name="connsiteY91" fmla="*/ 4498975 h 6858000"/>
              <a:gd name="connsiteX92" fmla="*/ 4940476 w 4992864"/>
              <a:gd name="connsiteY92" fmla="*/ 4537075 h 6858000"/>
              <a:gd name="connsiteX93" fmla="*/ 4956351 w 4992864"/>
              <a:gd name="connsiteY93" fmla="*/ 4579937 h 6858000"/>
              <a:gd name="connsiteX94" fmla="*/ 4970639 w 4992864"/>
              <a:gd name="connsiteY94" fmla="*/ 4625975 h 6858000"/>
              <a:gd name="connsiteX95" fmla="*/ 4981751 w 4992864"/>
              <a:gd name="connsiteY95" fmla="*/ 4678362 h 6858000"/>
              <a:gd name="connsiteX96" fmla="*/ 4989689 w 4992864"/>
              <a:gd name="connsiteY96" fmla="*/ 4738687 h 6858000"/>
              <a:gd name="connsiteX97" fmla="*/ 4992864 w 4992864"/>
              <a:gd name="connsiteY97" fmla="*/ 4806950 h 6858000"/>
              <a:gd name="connsiteX98" fmla="*/ 4989689 w 4992864"/>
              <a:gd name="connsiteY98" fmla="*/ 4875212 h 6858000"/>
              <a:gd name="connsiteX99" fmla="*/ 4981751 w 4992864"/>
              <a:gd name="connsiteY99" fmla="*/ 4935537 h 6858000"/>
              <a:gd name="connsiteX100" fmla="*/ 4970639 w 4992864"/>
              <a:gd name="connsiteY100" fmla="*/ 4987925 h 6858000"/>
              <a:gd name="connsiteX101" fmla="*/ 4956351 w 4992864"/>
              <a:gd name="connsiteY101" fmla="*/ 5033962 h 6858000"/>
              <a:gd name="connsiteX102" fmla="*/ 4940476 w 4992864"/>
              <a:gd name="connsiteY102" fmla="*/ 5075237 h 6858000"/>
              <a:gd name="connsiteX103" fmla="*/ 4921426 w 4992864"/>
              <a:gd name="connsiteY103" fmla="*/ 5114925 h 6858000"/>
              <a:gd name="connsiteX104" fmla="*/ 4902376 w 4992864"/>
              <a:gd name="connsiteY104" fmla="*/ 5149850 h 6858000"/>
              <a:gd name="connsiteX105" fmla="*/ 4883326 w 4992864"/>
              <a:gd name="connsiteY105" fmla="*/ 5186362 h 6858000"/>
              <a:gd name="connsiteX106" fmla="*/ 4865864 w 4992864"/>
              <a:gd name="connsiteY106" fmla="*/ 5226050 h 6858000"/>
              <a:gd name="connsiteX107" fmla="*/ 4848401 w 4992864"/>
              <a:gd name="connsiteY107" fmla="*/ 5268912 h 6858000"/>
              <a:gd name="connsiteX108" fmla="*/ 4834114 w 4992864"/>
              <a:gd name="connsiteY108" fmla="*/ 5313362 h 6858000"/>
              <a:gd name="connsiteX109" fmla="*/ 4824589 w 4992864"/>
              <a:gd name="connsiteY109" fmla="*/ 5365750 h 6858000"/>
              <a:gd name="connsiteX110" fmla="*/ 4815064 w 4992864"/>
              <a:gd name="connsiteY110" fmla="*/ 5426075 h 6858000"/>
              <a:gd name="connsiteX111" fmla="*/ 4813476 w 4992864"/>
              <a:gd name="connsiteY111" fmla="*/ 5494337 h 6858000"/>
              <a:gd name="connsiteX112" fmla="*/ 4815064 w 4992864"/>
              <a:gd name="connsiteY112" fmla="*/ 5562600 h 6858000"/>
              <a:gd name="connsiteX113" fmla="*/ 4824589 w 4992864"/>
              <a:gd name="connsiteY113" fmla="*/ 5622925 h 6858000"/>
              <a:gd name="connsiteX114" fmla="*/ 4834114 w 4992864"/>
              <a:gd name="connsiteY114" fmla="*/ 5675312 h 6858000"/>
              <a:gd name="connsiteX115" fmla="*/ 4848401 w 4992864"/>
              <a:gd name="connsiteY115" fmla="*/ 5721350 h 6858000"/>
              <a:gd name="connsiteX116" fmla="*/ 4865864 w 4992864"/>
              <a:gd name="connsiteY116" fmla="*/ 5762625 h 6858000"/>
              <a:gd name="connsiteX117" fmla="*/ 4883326 w 4992864"/>
              <a:gd name="connsiteY117" fmla="*/ 5802312 h 6858000"/>
              <a:gd name="connsiteX118" fmla="*/ 4902376 w 4992864"/>
              <a:gd name="connsiteY118" fmla="*/ 5840412 h 6858000"/>
              <a:gd name="connsiteX119" fmla="*/ 4921426 w 4992864"/>
              <a:gd name="connsiteY119" fmla="*/ 5876925 h 6858000"/>
              <a:gd name="connsiteX120" fmla="*/ 4940476 w 4992864"/>
              <a:gd name="connsiteY120" fmla="*/ 5915025 h 6858000"/>
              <a:gd name="connsiteX121" fmla="*/ 4956351 w 4992864"/>
              <a:gd name="connsiteY121" fmla="*/ 5956300 h 6858000"/>
              <a:gd name="connsiteX122" fmla="*/ 4970639 w 4992864"/>
              <a:gd name="connsiteY122" fmla="*/ 6003925 h 6858000"/>
              <a:gd name="connsiteX123" fmla="*/ 4981751 w 4992864"/>
              <a:gd name="connsiteY123" fmla="*/ 6056312 h 6858000"/>
              <a:gd name="connsiteX124" fmla="*/ 4989689 w 4992864"/>
              <a:gd name="connsiteY124" fmla="*/ 6113462 h 6858000"/>
              <a:gd name="connsiteX125" fmla="*/ 4992864 w 4992864"/>
              <a:gd name="connsiteY125" fmla="*/ 6183312 h 6858000"/>
              <a:gd name="connsiteX126" fmla="*/ 4989689 w 4992864"/>
              <a:gd name="connsiteY126" fmla="*/ 6251575 h 6858000"/>
              <a:gd name="connsiteX127" fmla="*/ 4981751 w 4992864"/>
              <a:gd name="connsiteY127" fmla="*/ 6311900 h 6858000"/>
              <a:gd name="connsiteX128" fmla="*/ 4970639 w 4992864"/>
              <a:gd name="connsiteY128" fmla="*/ 6361112 h 6858000"/>
              <a:gd name="connsiteX129" fmla="*/ 4956351 w 4992864"/>
              <a:gd name="connsiteY129" fmla="*/ 6407150 h 6858000"/>
              <a:gd name="connsiteX130" fmla="*/ 4940476 w 4992864"/>
              <a:gd name="connsiteY130" fmla="*/ 6448425 h 6858000"/>
              <a:gd name="connsiteX131" fmla="*/ 4923014 w 4992864"/>
              <a:gd name="connsiteY131" fmla="*/ 6488112 h 6858000"/>
              <a:gd name="connsiteX132" fmla="*/ 4905551 w 4992864"/>
              <a:gd name="connsiteY132" fmla="*/ 6523037 h 6858000"/>
              <a:gd name="connsiteX133" fmla="*/ 4886501 w 4992864"/>
              <a:gd name="connsiteY133" fmla="*/ 6561137 h 6858000"/>
              <a:gd name="connsiteX134" fmla="*/ 4867451 w 4992864"/>
              <a:gd name="connsiteY134" fmla="*/ 6597650 h 6858000"/>
              <a:gd name="connsiteX135" fmla="*/ 4851576 w 4992864"/>
              <a:gd name="connsiteY135" fmla="*/ 6640512 h 6858000"/>
              <a:gd name="connsiteX136" fmla="*/ 4835701 w 4992864"/>
              <a:gd name="connsiteY136" fmla="*/ 6683375 h 6858000"/>
              <a:gd name="connsiteX137" fmla="*/ 4826176 w 4992864"/>
              <a:gd name="connsiteY137" fmla="*/ 6735762 h 6858000"/>
              <a:gd name="connsiteX138" fmla="*/ 4818239 w 4992864"/>
              <a:gd name="connsiteY138" fmla="*/ 6791325 h 6858000"/>
              <a:gd name="connsiteX139" fmla="*/ 4813476 w 4992864"/>
              <a:gd name="connsiteY139" fmla="*/ 6858000 h 6858000"/>
              <a:gd name="connsiteX140" fmla="*/ 0 w 4992864"/>
              <a:gd name="connsiteY14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4992864" h="6858000">
                <a:moveTo>
                  <a:pt x="0" y="0"/>
                </a:moveTo>
                <a:lnTo>
                  <a:pt x="4813476" y="0"/>
                </a:lnTo>
                <a:lnTo>
                  <a:pt x="4818239" y="66675"/>
                </a:lnTo>
                <a:lnTo>
                  <a:pt x="4826176" y="122237"/>
                </a:lnTo>
                <a:lnTo>
                  <a:pt x="4835701" y="174625"/>
                </a:lnTo>
                <a:lnTo>
                  <a:pt x="4851576" y="217487"/>
                </a:lnTo>
                <a:lnTo>
                  <a:pt x="4867451" y="260350"/>
                </a:lnTo>
                <a:lnTo>
                  <a:pt x="4886501" y="296862"/>
                </a:lnTo>
                <a:lnTo>
                  <a:pt x="4905551" y="334962"/>
                </a:lnTo>
                <a:lnTo>
                  <a:pt x="4923014" y="369887"/>
                </a:lnTo>
                <a:lnTo>
                  <a:pt x="4940476" y="409575"/>
                </a:lnTo>
                <a:lnTo>
                  <a:pt x="4956351" y="450850"/>
                </a:lnTo>
                <a:lnTo>
                  <a:pt x="4970639" y="496887"/>
                </a:lnTo>
                <a:lnTo>
                  <a:pt x="4981751" y="546100"/>
                </a:lnTo>
                <a:lnTo>
                  <a:pt x="4989689" y="606425"/>
                </a:lnTo>
                <a:lnTo>
                  <a:pt x="4992864" y="673100"/>
                </a:lnTo>
                <a:lnTo>
                  <a:pt x="4989689" y="744537"/>
                </a:lnTo>
                <a:lnTo>
                  <a:pt x="4981751" y="801687"/>
                </a:lnTo>
                <a:lnTo>
                  <a:pt x="4970639" y="854075"/>
                </a:lnTo>
                <a:lnTo>
                  <a:pt x="4956351" y="901700"/>
                </a:lnTo>
                <a:lnTo>
                  <a:pt x="4940476" y="942975"/>
                </a:lnTo>
                <a:lnTo>
                  <a:pt x="4921426" y="981075"/>
                </a:lnTo>
                <a:lnTo>
                  <a:pt x="4902376" y="1017587"/>
                </a:lnTo>
                <a:lnTo>
                  <a:pt x="4883326" y="1055687"/>
                </a:lnTo>
                <a:lnTo>
                  <a:pt x="4865864" y="1095375"/>
                </a:lnTo>
                <a:lnTo>
                  <a:pt x="4848401" y="1136650"/>
                </a:lnTo>
                <a:lnTo>
                  <a:pt x="4834114" y="1182687"/>
                </a:lnTo>
                <a:lnTo>
                  <a:pt x="4824589" y="1235075"/>
                </a:lnTo>
                <a:lnTo>
                  <a:pt x="4815064" y="1295400"/>
                </a:lnTo>
                <a:lnTo>
                  <a:pt x="4813476" y="1363662"/>
                </a:lnTo>
                <a:lnTo>
                  <a:pt x="4815064" y="1431925"/>
                </a:lnTo>
                <a:lnTo>
                  <a:pt x="4824589" y="1492250"/>
                </a:lnTo>
                <a:lnTo>
                  <a:pt x="4834114" y="1544637"/>
                </a:lnTo>
                <a:lnTo>
                  <a:pt x="4848401" y="1589087"/>
                </a:lnTo>
                <a:lnTo>
                  <a:pt x="4865864" y="1631950"/>
                </a:lnTo>
                <a:lnTo>
                  <a:pt x="4883326" y="1671637"/>
                </a:lnTo>
                <a:lnTo>
                  <a:pt x="4902376" y="1708150"/>
                </a:lnTo>
                <a:lnTo>
                  <a:pt x="4921426" y="1743075"/>
                </a:lnTo>
                <a:lnTo>
                  <a:pt x="4940476" y="1782762"/>
                </a:lnTo>
                <a:lnTo>
                  <a:pt x="4956351" y="1824037"/>
                </a:lnTo>
                <a:lnTo>
                  <a:pt x="4970639" y="1870075"/>
                </a:lnTo>
                <a:lnTo>
                  <a:pt x="4981751" y="1922462"/>
                </a:lnTo>
                <a:lnTo>
                  <a:pt x="4989689" y="1982787"/>
                </a:lnTo>
                <a:lnTo>
                  <a:pt x="4992864" y="2051050"/>
                </a:lnTo>
                <a:lnTo>
                  <a:pt x="4989689" y="2119312"/>
                </a:lnTo>
                <a:lnTo>
                  <a:pt x="4981751" y="2179637"/>
                </a:lnTo>
                <a:lnTo>
                  <a:pt x="4970639" y="2232025"/>
                </a:lnTo>
                <a:lnTo>
                  <a:pt x="4956351" y="2278062"/>
                </a:lnTo>
                <a:lnTo>
                  <a:pt x="4940476" y="2319337"/>
                </a:lnTo>
                <a:lnTo>
                  <a:pt x="4921426" y="2359025"/>
                </a:lnTo>
                <a:lnTo>
                  <a:pt x="4902376" y="2395537"/>
                </a:lnTo>
                <a:lnTo>
                  <a:pt x="4883326" y="2433637"/>
                </a:lnTo>
                <a:lnTo>
                  <a:pt x="4865864" y="2471737"/>
                </a:lnTo>
                <a:lnTo>
                  <a:pt x="4848401" y="2513012"/>
                </a:lnTo>
                <a:lnTo>
                  <a:pt x="4834114" y="2560637"/>
                </a:lnTo>
                <a:lnTo>
                  <a:pt x="4824589" y="2613025"/>
                </a:lnTo>
                <a:lnTo>
                  <a:pt x="4815064" y="2671762"/>
                </a:lnTo>
                <a:lnTo>
                  <a:pt x="4813476" y="2741612"/>
                </a:lnTo>
                <a:lnTo>
                  <a:pt x="4815064" y="2809875"/>
                </a:lnTo>
                <a:lnTo>
                  <a:pt x="4824589" y="2868612"/>
                </a:lnTo>
                <a:lnTo>
                  <a:pt x="4834114" y="2922587"/>
                </a:lnTo>
                <a:lnTo>
                  <a:pt x="4848401" y="2967037"/>
                </a:lnTo>
                <a:lnTo>
                  <a:pt x="4865864" y="3009900"/>
                </a:lnTo>
                <a:lnTo>
                  <a:pt x="4883326" y="3046412"/>
                </a:lnTo>
                <a:lnTo>
                  <a:pt x="4902376" y="3084512"/>
                </a:lnTo>
                <a:lnTo>
                  <a:pt x="4921426" y="3121025"/>
                </a:lnTo>
                <a:lnTo>
                  <a:pt x="4940476" y="3160712"/>
                </a:lnTo>
                <a:lnTo>
                  <a:pt x="4956351" y="3201987"/>
                </a:lnTo>
                <a:lnTo>
                  <a:pt x="4970639" y="3248025"/>
                </a:lnTo>
                <a:lnTo>
                  <a:pt x="4981751" y="3300412"/>
                </a:lnTo>
                <a:lnTo>
                  <a:pt x="4989689" y="3360737"/>
                </a:lnTo>
                <a:lnTo>
                  <a:pt x="4992864" y="3427412"/>
                </a:lnTo>
                <a:lnTo>
                  <a:pt x="4989689" y="3497262"/>
                </a:lnTo>
                <a:lnTo>
                  <a:pt x="4981751" y="3557587"/>
                </a:lnTo>
                <a:lnTo>
                  <a:pt x="4970639" y="3609975"/>
                </a:lnTo>
                <a:lnTo>
                  <a:pt x="4956351" y="3656012"/>
                </a:lnTo>
                <a:lnTo>
                  <a:pt x="4940476" y="3697287"/>
                </a:lnTo>
                <a:lnTo>
                  <a:pt x="4921426" y="3736975"/>
                </a:lnTo>
                <a:lnTo>
                  <a:pt x="4883326" y="3811587"/>
                </a:lnTo>
                <a:lnTo>
                  <a:pt x="4865864" y="3848100"/>
                </a:lnTo>
                <a:lnTo>
                  <a:pt x="4848401" y="3890962"/>
                </a:lnTo>
                <a:lnTo>
                  <a:pt x="4834114" y="3935412"/>
                </a:lnTo>
                <a:lnTo>
                  <a:pt x="4824589" y="3987800"/>
                </a:lnTo>
                <a:lnTo>
                  <a:pt x="4815064" y="4048125"/>
                </a:lnTo>
                <a:lnTo>
                  <a:pt x="4813476" y="4116387"/>
                </a:lnTo>
                <a:lnTo>
                  <a:pt x="4815064" y="4186237"/>
                </a:lnTo>
                <a:lnTo>
                  <a:pt x="4824589" y="4244975"/>
                </a:lnTo>
                <a:lnTo>
                  <a:pt x="4834114" y="4297362"/>
                </a:lnTo>
                <a:lnTo>
                  <a:pt x="4848401" y="4343400"/>
                </a:lnTo>
                <a:lnTo>
                  <a:pt x="4865864" y="4386262"/>
                </a:lnTo>
                <a:lnTo>
                  <a:pt x="4883326" y="4424362"/>
                </a:lnTo>
                <a:lnTo>
                  <a:pt x="4921426" y="4498975"/>
                </a:lnTo>
                <a:lnTo>
                  <a:pt x="4940476" y="4537075"/>
                </a:lnTo>
                <a:lnTo>
                  <a:pt x="4956351" y="4579937"/>
                </a:lnTo>
                <a:lnTo>
                  <a:pt x="4970639" y="4625975"/>
                </a:lnTo>
                <a:lnTo>
                  <a:pt x="4981751" y="4678362"/>
                </a:lnTo>
                <a:lnTo>
                  <a:pt x="4989689" y="4738687"/>
                </a:lnTo>
                <a:lnTo>
                  <a:pt x="4992864" y="4806950"/>
                </a:lnTo>
                <a:lnTo>
                  <a:pt x="4989689" y="4875212"/>
                </a:lnTo>
                <a:lnTo>
                  <a:pt x="4981751" y="4935537"/>
                </a:lnTo>
                <a:lnTo>
                  <a:pt x="4970639" y="4987925"/>
                </a:lnTo>
                <a:lnTo>
                  <a:pt x="4956351" y="5033962"/>
                </a:lnTo>
                <a:lnTo>
                  <a:pt x="4940476" y="5075237"/>
                </a:lnTo>
                <a:lnTo>
                  <a:pt x="4921426" y="5114925"/>
                </a:lnTo>
                <a:lnTo>
                  <a:pt x="4902376" y="5149850"/>
                </a:lnTo>
                <a:lnTo>
                  <a:pt x="4883326" y="5186362"/>
                </a:lnTo>
                <a:lnTo>
                  <a:pt x="4865864" y="5226050"/>
                </a:lnTo>
                <a:lnTo>
                  <a:pt x="4848401" y="5268912"/>
                </a:lnTo>
                <a:lnTo>
                  <a:pt x="4834114" y="5313362"/>
                </a:lnTo>
                <a:lnTo>
                  <a:pt x="4824589" y="5365750"/>
                </a:lnTo>
                <a:lnTo>
                  <a:pt x="4815064" y="5426075"/>
                </a:lnTo>
                <a:lnTo>
                  <a:pt x="4813476" y="5494337"/>
                </a:lnTo>
                <a:lnTo>
                  <a:pt x="4815064" y="5562600"/>
                </a:lnTo>
                <a:lnTo>
                  <a:pt x="4824589" y="5622925"/>
                </a:lnTo>
                <a:lnTo>
                  <a:pt x="4834114" y="5675312"/>
                </a:lnTo>
                <a:lnTo>
                  <a:pt x="4848401" y="5721350"/>
                </a:lnTo>
                <a:lnTo>
                  <a:pt x="4865864" y="5762625"/>
                </a:lnTo>
                <a:lnTo>
                  <a:pt x="4883326" y="5802312"/>
                </a:lnTo>
                <a:lnTo>
                  <a:pt x="4902376" y="5840412"/>
                </a:lnTo>
                <a:lnTo>
                  <a:pt x="4921426" y="5876925"/>
                </a:lnTo>
                <a:lnTo>
                  <a:pt x="4940476" y="5915025"/>
                </a:lnTo>
                <a:lnTo>
                  <a:pt x="4956351" y="5956300"/>
                </a:lnTo>
                <a:lnTo>
                  <a:pt x="4970639" y="6003925"/>
                </a:lnTo>
                <a:lnTo>
                  <a:pt x="4981751" y="6056312"/>
                </a:lnTo>
                <a:lnTo>
                  <a:pt x="4989689" y="6113462"/>
                </a:lnTo>
                <a:lnTo>
                  <a:pt x="4992864" y="6183312"/>
                </a:lnTo>
                <a:lnTo>
                  <a:pt x="4989689" y="6251575"/>
                </a:lnTo>
                <a:lnTo>
                  <a:pt x="4981751" y="6311900"/>
                </a:lnTo>
                <a:lnTo>
                  <a:pt x="4970639" y="6361112"/>
                </a:lnTo>
                <a:lnTo>
                  <a:pt x="4956351" y="6407150"/>
                </a:lnTo>
                <a:lnTo>
                  <a:pt x="4940476" y="6448425"/>
                </a:lnTo>
                <a:lnTo>
                  <a:pt x="4923014" y="6488112"/>
                </a:lnTo>
                <a:lnTo>
                  <a:pt x="4905551" y="6523037"/>
                </a:lnTo>
                <a:lnTo>
                  <a:pt x="4886501" y="6561137"/>
                </a:lnTo>
                <a:lnTo>
                  <a:pt x="4867451" y="6597650"/>
                </a:lnTo>
                <a:lnTo>
                  <a:pt x="4851576" y="6640512"/>
                </a:lnTo>
                <a:lnTo>
                  <a:pt x="4835701" y="6683375"/>
                </a:lnTo>
                <a:lnTo>
                  <a:pt x="4826176" y="6735762"/>
                </a:lnTo>
                <a:lnTo>
                  <a:pt x="4818239" y="6791325"/>
                </a:lnTo>
                <a:lnTo>
                  <a:pt x="481347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pic>
        <p:nvPicPr>
          <p:cNvPr id="4" name="Εικόνα 3" descr="Εικόνα που περιέχει κείμενο, παιδική τέχνη, ζωγραφιά, στατικό&#10;&#10;Το περιεχόμενο που δημιουργείται από τεχνολογία AI ενδέχεται να είναι εσφαλμένο.">
            <a:extLst>
              <a:ext uri="{FF2B5EF4-FFF2-40B4-BE49-F238E27FC236}">
                <a16:creationId xmlns:a16="http://schemas.microsoft.com/office/drawing/2014/main" id="{CEF01C3F-EA04-C5B8-5F74-507197B6D4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2718" y="0"/>
            <a:ext cx="4949279" cy="6858000"/>
          </a:xfrm>
          <a:prstGeom prst="rect">
            <a:avLst/>
          </a:prstGeom>
        </p:spPr>
      </p:pic>
      <p:pic>
        <p:nvPicPr>
          <p:cNvPr id="3" name="Εικόνα 2" descr="Εικόνα που περιέχει άτομο, ανθρώπινο πρόσωπο, χείλια, ξανθό&#10;&#10;Το περιεχόμενο που δημιουργείται από τεχνολογία AI ενδέχεται να είναι εσφαλμένο.">
            <a:extLst>
              <a:ext uri="{FF2B5EF4-FFF2-40B4-BE49-F238E27FC236}">
                <a16:creationId xmlns:a16="http://schemas.microsoft.com/office/drawing/2014/main" id="{7B2FE64E-7C1F-EB45-198E-9C8688D26D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3062" y="4894912"/>
            <a:ext cx="1231596" cy="1724234"/>
          </a:xfrm>
          <a:prstGeom prst="rect">
            <a:avLst/>
          </a:prstGeom>
        </p:spPr>
      </p:pic>
      <p:sp>
        <p:nvSpPr>
          <p:cNvPr id="5" name="Πάπυρος: Οριζόντιος 4">
            <a:extLst>
              <a:ext uri="{FF2B5EF4-FFF2-40B4-BE49-F238E27FC236}">
                <a16:creationId xmlns:a16="http://schemas.microsoft.com/office/drawing/2014/main" id="{29506E42-15DE-90E7-0A6B-E1C30EF45488}"/>
              </a:ext>
            </a:extLst>
          </p:cNvPr>
          <p:cNvSpPr/>
          <p:nvPr/>
        </p:nvSpPr>
        <p:spPr>
          <a:xfrm>
            <a:off x="8502479" y="1849581"/>
            <a:ext cx="3187294" cy="1776845"/>
          </a:xfrm>
          <a:prstGeom prst="horizontalScroll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Σχολικό έτος 2024-2025</a:t>
            </a:r>
          </a:p>
        </p:txBody>
      </p:sp>
    </p:spTree>
    <p:extLst>
      <p:ext uri="{BB962C8B-B14F-4D97-AF65-F5344CB8AC3E}">
        <p14:creationId xmlns:p14="http://schemas.microsoft.com/office/powerpoint/2010/main" val="37391446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A08055D-FC8D-00F5-A1E9-ADBD265DC9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0F402C2-8DDB-4DF9-3E2B-F7B977984B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1" y="0"/>
            <a:ext cx="755294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4F8831B2-C9E4-A31D-CB51-9AA89ED69C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4849" y="954923"/>
            <a:ext cx="5875694" cy="4656552"/>
          </a:xfrm>
        </p:spPr>
        <p:txBody>
          <a:bodyPr>
            <a:normAutofit fontScale="90000"/>
          </a:bodyPr>
          <a:lstStyle/>
          <a:p>
            <a:r>
              <a:rPr lang="en-US" sz="8800" dirty="0">
                <a:solidFill>
                  <a:srgbClr val="2A1A00"/>
                </a:solidFill>
              </a:rPr>
              <a:t>H K</a:t>
            </a:r>
            <a:r>
              <a:rPr lang="el-GR" sz="8800" dirty="0">
                <a:solidFill>
                  <a:srgbClr val="2A1A00"/>
                </a:solidFill>
              </a:rPr>
              <a:t>ΥΡΙΑ ΕΥΗ ΓΕΡΟΚΩΣΤΑ</a:t>
            </a:r>
          </a:p>
        </p:txBody>
      </p:sp>
      <p:sp>
        <p:nvSpPr>
          <p:cNvPr id="14" name="Freeform 22">
            <a:extLst>
              <a:ext uri="{FF2B5EF4-FFF2-40B4-BE49-F238E27FC236}">
                <a16:creationId xmlns:a16="http://schemas.microsoft.com/office/drawing/2014/main" id="{6AF4A389-73EF-4490-0806-85B7910ED0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 flipH="1">
            <a:off x="6909478" y="0"/>
            <a:ext cx="5282519" cy="6858000"/>
          </a:xfrm>
          <a:custGeom>
            <a:avLst/>
            <a:gdLst>
              <a:gd name="connsiteX0" fmla="*/ 0 w 4992864"/>
              <a:gd name="connsiteY0" fmla="*/ 0 h 6858000"/>
              <a:gd name="connsiteX1" fmla="*/ 4813476 w 4992864"/>
              <a:gd name="connsiteY1" fmla="*/ 0 h 6858000"/>
              <a:gd name="connsiteX2" fmla="*/ 4818239 w 4992864"/>
              <a:gd name="connsiteY2" fmla="*/ 66675 h 6858000"/>
              <a:gd name="connsiteX3" fmla="*/ 4826176 w 4992864"/>
              <a:gd name="connsiteY3" fmla="*/ 122237 h 6858000"/>
              <a:gd name="connsiteX4" fmla="*/ 4835701 w 4992864"/>
              <a:gd name="connsiteY4" fmla="*/ 174625 h 6858000"/>
              <a:gd name="connsiteX5" fmla="*/ 4851576 w 4992864"/>
              <a:gd name="connsiteY5" fmla="*/ 217487 h 6858000"/>
              <a:gd name="connsiteX6" fmla="*/ 4867451 w 4992864"/>
              <a:gd name="connsiteY6" fmla="*/ 260350 h 6858000"/>
              <a:gd name="connsiteX7" fmla="*/ 4886501 w 4992864"/>
              <a:gd name="connsiteY7" fmla="*/ 296862 h 6858000"/>
              <a:gd name="connsiteX8" fmla="*/ 4905551 w 4992864"/>
              <a:gd name="connsiteY8" fmla="*/ 334962 h 6858000"/>
              <a:gd name="connsiteX9" fmla="*/ 4923014 w 4992864"/>
              <a:gd name="connsiteY9" fmla="*/ 369887 h 6858000"/>
              <a:gd name="connsiteX10" fmla="*/ 4940476 w 4992864"/>
              <a:gd name="connsiteY10" fmla="*/ 409575 h 6858000"/>
              <a:gd name="connsiteX11" fmla="*/ 4956351 w 4992864"/>
              <a:gd name="connsiteY11" fmla="*/ 450850 h 6858000"/>
              <a:gd name="connsiteX12" fmla="*/ 4970639 w 4992864"/>
              <a:gd name="connsiteY12" fmla="*/ 496887 h 6858000"/>
              <a:gd name="connsiteX13" fmla="*/ 4981751 w 4992864"/>
              <a:gd name="connsiteY13" fmla="*/ 546100 h 6858000"/>
              <a:gd name="connsiteX14" fmla="*/ 4989689 w 4992864"/>
              <a:gd name="connsiteY14" fmla="*/ 606425 h 6858000"/>
              <a:gd name="connsiteX15" fmla="*/ 4992864 w 4992864"/>
              <a:gd name="connsiteY15" fmla="*/ 673100 h 6858000"/>
              <a:gd name="connsiteX16" fmla="*/ 4989689 w 4992864"/>
              <a:gd name="connsiteY16" fmla="*/ 744537 h 6858000"/>
              <a:gd name="connsiteX17" fmla="*/ 4981751 w 4992864"/>
              <a:gd name="connsiteY17" fmla="*/ 801687 h 6858000"/>
              <a:gd name="connsiteX18" fmla="*/ 4970639 w 4992864"/>
              <a:gd name="connsiteY18" fmla="*/ 854075 h 6858000"/>
              <a:gd name="connsiteX19" fmla="*/ 4956351 w 4992864"/>
              <a:gd name="connsiteY19" fmla="*/ 901700 h 6858000"/>
              <a:gd name="connsiteX20" fmla="*/ 4940476 w 4992864"/>
              <a:gd name="connsiteY20" fmla="*/ 942975 h 6858000"/>
              <a:gd name="connsiteX21" fmla="*/ 4921426 w 4992864"/>
              <a:gd name="connsiteY21" fmla="*/ 981075 h 6858000"/>
              <a:gd name="connsiteX22" fmla="*/ 4902376 w 4992864"/>
              <a:gd name="connsiteY22" fmla="*/ 1017587 h 6858000"/>
              <a:gd name="connsiteX23" fmla="*/ 4883326 w 4992864"/>
              <a:gd name="connsiteY23" fmla="*/ 1055687 h 6858000"/>
              <a:gd name="connsiteX24" fmla="*/ 4865864 w 4992864"/>
              <a:gd name="connsiteY24" fmla="*/ 1095375 h 6858000"/>
              <a:gd name="connsiteX25" fmla="*/ 4848401 w 4992864"/>
              <a:gd name="connsiteY25" fmla="*/ 1136650 h 6858000"/>
              <a:gd name="connsiteX26" fmla="*/ 4834114 w 4992864"/>
              <a:gd name="connsiteY26" fmla="*/ 1182687 h 6858000"/>
              <a:gd name="connsiteX27" fmla="*/ 4824589 w 4992864"/>
              <a:gd name="connsiteY27" fmla="*/ 1235075 h 6858000"/>
              <a:gd name="connsiteX28" fmla="*/ 4815064 w 4992864"/>
              <a:gd name="connsiteY28" fmla="*/ 1295400 h 6858000"/>
              <a:gd name="connsiteX29" fmla="*/ 4813476 w 4992864"/>
              <a:gd name="connsiteY29" fmla="*/ 1363662 h 6858000"/>
              <a:gd name="connsiteX30" fmla="*/ 4815064 w 4992864"/>
              <a:gd name="connsiteY30" fmla="*/ 1431925 h 6858000"/>
              <a:gd name="connsiteX31" fmla="*/ 4824589 w 4992864"/>
              <a:gd name="connsiteY31" fmla="*/ 1492250 h 6858000"/>
              <a:gd name="connsiteX32" fmla="*/ 4834114 w 4992864"/>
              <a:gd name="connsiteY32" fmla="*/ 1544637 h 6858000"/>
              <a:gd name="connsiteX33" fmla="*/ 4848401 w 4992864"/>
              <a:gd name="connsiteY33" fmla="*/ 1589087 h 6858000"/>
              <a:gd name="connsiteX34" fmla="*/ 4865864 w 4992864"/>
              <a:gd name="connsiteY34" fmla="*/ 1631950 h 6858000"/>
              <a:gd name="connsiteX35" fmla="*/ 4883326 w 4992864"/>
              <a:gd name="connsiteY35" fmla="*/ 1671637 h 6858000"/>
              <a:gd name="connsiteX36" fmla="*/ 4902376 w 4992864"/>
              <a:gd name="connsiteY36" fmla="*/ 1708150 h 6858000"/>
              <a:gd name="connsiteX37" fmla="*/ 4921426 w 4992864"/>
              <a:gd name="connsiteY37" fmla="*/ 1743075 h 6858000"/>
              <a:gd name="connsiteX38" fmla="*/ 4940476 w 4992864"/>
              <a:gd name="connsiteY38" fmla="*/ 1782762 h 6858000"/>
              <a:gd name="connsiteX39" fmla="*/ 4956351 w 4992864"/>
              <a:gd name="connsiteY39" fmla="*/ 1824037 h 6858000"/>
              <a:gd name="connsiteX40" fmla="*/ 4970639 w 4992864"/>
              <a:gd name="connsiteY40" fmla="*/ 1870075 h 6858000"/>
              <a:gd name="connsiteX41" fmla="*/ 4981751 w 4992864"/>
              <a:gd name="connsiteY41" fmla="*/ 1922462 h 6858000"/>
              <a:gd name="connsiteX42" fmla="*/ 4989689 w 4992864"/>
              <a:gd name="connsiteY42" fmla="*/ 1982787 h 6858000"/>
              <a:gd name="connsiteX43" fmla="*/ 4992864 w 4992864"/>
              <a:gd name="connsiteY43" fmla="*/ 2051050 h 6858000"/>
              <a:gd name="connsiteX44" fmla="*/ 4989689 w 4992864"/>
              <a:gd name="connsiteY44" fmla="*/ 2119312 h 6858000"/>
              <a:gd name="connsiteX45" fmla="*/ 4981751 w 4992864"/>
              <a:gd name="connsiteY45" fmla="*/ 2179637 h 6858000"/>
              <a:gd name="connsiteX46" fmla="*/ 4970639 w 4992864"/>
              <a:gd name="connsiteY46" fmla="*/ 2232025 h 6858000"/>
              <a:gd name="connsiteX47" fmla="*/ 4956351 w 4992864"/>
              <a:gd name="connsiteY47" fmla="*/ 2278062 h 6858000"/>
              <a:gd name="connsiteX48" fmla="*/ 4940476 w 4992864"/>
              <a:gd name="connsiteY48" fmla="*/ 2319337 h 6858000"/>
              <a:gd name="connsiteX49" fmla="*/ 4921426 w 4992864"/>
              <a:gd name="connsiteY49" fmla="*/ 2359025 h 6858000"/>
              <a:gd name="connsiteX50" fmla="*/ 4902376 w 4992864"/>
              <a:gd name="connsiteY50" fmla="*/ 2395537 h 6858000"/>
              <a:gd name="connsiteX51" fmla="*/ 4883326 w 4992864"/>
              <a:gd name="connsiteY51" fmla="*/ 2433637 h 6858000"/>
              <a:gd name="connsiteX52" fmla="*/ 4865864 w 4992864"/>
              <a:gd name="connsiteY52" fmla="*/ 2471737 h 6858000"/>
              <a:gd name="connsiteX53" fmla="*/ 4848401 w 4992864"/>
              <a:gd name="connsiteY53" fmla="*/ 2513012 h 6858000"/>
              <a:gd name="connsiteX54" fmla="*/ 4834114 w 4992864"/>
              <a:gd name="connsiteY54" fmla="*/ 2560637 h 6858000"/>
              <a:gd name="connsiteX55" fmla="*/ 4824589 w 4992864"/>
              <a:gd name="connsiteY55" fmla="*/ 2613025 h 6858000"/>
              <a:gd name="connsiteX56" fmla="*/ 4815064 w 4992864"/>
              <a:gd name="connsiteY56" fmla="*/ 2671762 h 6858000"/>
              <a:gd name="connsiteX57" fmla="*/ 4813476 w 4992864"/>
              <a:gd name="connsiteY57" fmla="*/ 2741612 h 6858000"/>
              <a:gd name="connsiteX58" fmla="*/ 4815064 w 4992864"/>
              <a:gd name="connsiteY58" fmla="*/ 2809875 h 6858000"/>
              <a:gd name="connsiteX59" fmla="*/ 4824589 w 4992864"/>
              <a:gd name="connsiteY59" fmla="*/ 2868612 h 6858000"/>
              <a:gd name="connsiteX60" fmla="*/ 4834114 w 4992864"/>
              <a:gd name="connsiteY60" fmla="*/ 2922587 h 6858000"/>
              <a:gd name="connsiteX61" fmla="*/ 4848401 w 4992864"/>
              <a:gd name="connsiteY61" fmla="*/ 2967037 h 6858000"/>
              <a:gd name="connsiteX62" fmla="*/ 4865864 w 4992864"/>
              <a:gd name="connsiteY62" fmla="*/ 3009900 h 6858000"/>
              <a:gd name="connsiteX63" fmla="*/ 4883326 w 4992864"/>
              <a:gd name="connsiteY63" fmla="*/ 3046412 h 6858000"/>
              <a:gd name="connsiteX64" fmla="*/ 4902376 w 4992864"/>
              <a:gd name="connsiteY64" fmla="*/ 3084512 h 6858000"/>
              <a:gd name="connsiteX65" fmla="*/ 4921426 w 4992864"/>
              <a:gd name="connsiteY65" fmla="*/ 3121025 h 6858000"/>
              <a:gd name="connsiteX66" fmla="*/ 4940476 w 4992864"/>
              <a:gd name="connsiteY66" fmla="*/ 3160712 h 6858000"/>
              <a:gd name="connsiteX67" fmla="*/ 4956351 w 4992864"/>
              <a:gd name="connsiteY67" fmla="*/ 3201987 h 6858000"/>
              <a:gd name="connsiteX68" fmla="*/ 4970639 w 4992864"/>
              <a:gd name="connsiteY68" fmla="*/ 3248025 h 6858000"/>
              <a:gd name="connsiteX69" fmla="*/ 4981751 w 4992864"/>
              <a:gd name="connsiteY69" fmla="*/ 3300412 h 6858000"/>
              <a:gd name="connsiteX70" fmla="*/ 4989689 w 4992864"/>
              <a:gd name="connsiteY70" fmla="*/ 3360737 h 6858000"/>
              <a:gd name="connsiteX71" fmla="*/ 4992864 w 4992864"/>
              <a:gd name="connsiteY71" fmla="*/ 3427412 h 6858000"/>
              <a:gd name="connsiteX72" fmla="*/ 4989689 w 4992864"/>
              <a:gd name="connsiteY72" fmla="*/ 3497262 h 6858000"/>
              <a:gd name="connsiteX73" fmla="*/ 4981751 w 4992864"/>
              <a:gd name="connsiteY73" fmla="*/ 3557587 h 6858000"/>
              <a:gd name="connsiteX74" fmla="*/ 4970639 w 4992864"/>
              <a:gd name="connsiteY74" fmla="*/ 3609975 h 6858000"/>
              <a:gd name="connsiteX75" fmla="*/ 4956351 w 4992864"/>
              <a:gd name="connsiteY75" fmla="*/ 3656012 h 6858000"/>
              <a:gd name="connsiteX76" fmla="*/ 4940476 w 4992864"/>
              <a:gd name="connsiteY76" fmla="*/ 3697287 h 6858000"/>
              <a:gd name="connsiteX77" fmla="*/ 4921426 w 4992864"/>
              <a:gd name="connsiteY77" fmla="*/ 3736975 h 6858000"/>
              <a:gd name="connsiteX78" fmla="*/ 4883326 w 4992864"/>
              <a:gd name="connsiteY78" fmla="*/ 3811587 h 6858000"/>
              <a:gd name="connsiteX79" fmla="*/ 4865864 w 4992864"/>
              <a:gd name="connsiteY79" fmla="*/ 3848100 h 6858000"/>
              <a:gd name="connsiteX80" fmla="*/ 4848401 w 4992864"/>
              <a:gd name="connsiteY80" fmla="*/ 3890962 h 6858000"/>
              <a:gd name="connsiteX81" fmla="*/ 4834114 w 4992864"/>
              <a:gd name="connsiteY81" fmla="*/ 3935412 h 6858000"/>
              <a:gd name="connsiteX82" fmla="*/ 4824589 w 4992864"/>
              <a:gd name="connsiteY82" fmla="*/ 3987800 h 6858000"/>
              <a:gd name="connsiteX83" fmla="*/ 4815064 w 4992864"/>
              <a:gd name="connsiteY83" fmla="*/ 4048125 h 6858000"/>
              <a:gd name="connsiteX84" fmla="*/ 4813476 w 4992864"/>
              <a:gd name="connsiteY84" fmla="*/ 4116387 h 6858000"/>
              <a:gd name="connsiteX85" fmla="*/ 4815064 w 4992864"/>
              <a:gd name="connsiteY85" fmla="*/ 4186237 h 6858000"/>
              <a:gd name="connsiteX86" fmla="*/ 4824589 w 4992864"/>
              <a:gd name="connsiteY86" fmla="*/ 4244975 h 6858000"/>
              <a:gd name="connsiteX87" fmla="*/ 4834114 w 4992864"/>
              <a:gd name="connsiteY87" fmla="*/ 4297362 h 6858000"/>
              <a:gd name="connsiteX88" fmla="*/ 4848401 w 4992864"/>
              <a:gd name="connsiteY88" fmla="*/ 4343400 h 6858000"/>
              <a:gd name="connsiteX89" fmla="*/ 4865864 w 4992864"/>
              <a:gd name="connsiteY89" fmla="*/ 4386262 h 6858000"/>
              <a:gd name="connsiteX90" fmla="*/ 4883326 w 4992864"/>
              <a:gd name="connsiteY90" fmla="*/ 4424362 h 6858000"/>
              <a:gd name="connsiteX91" fmla="*/ 4921426 w 4992864"/>
              <a:gd name="connsiteY91" fmla="*/ 4498975 h 6858000"/>
              <a:gd name="connsiteX92" fmla="*/ 4940476 w 4992864"/>
              <a:gd name="connsiteY92" fmla="*/ 4537075 h 6858000"/>
              <a:gd name="connsiteX93" fmla="*/ 4956351 w 4992864"/>
              <a:gd name="connsiteY93" fmla="*/ 4579937 h 6858000"/>
              <a:gd name="connsiteX94" fmla="*/ 4970639 w 4992864"/>
              <a:gd name="connsiteY94" fmla="*/ 4625975 h 6858000"/>
              <a:gd name="connsiteX95" fmla="*/ 4981751 w 4992864"/>
              <a:gd name="connsiteY95" fmla="*/ 4678362 h 6858000"/>
              <a:gd name="connsiteX96" fmla="*/ 4989689 w 4992864"/>
              <a:gd name="connsiteY96" fmla="*/ 4738687 h 6858000"/>
              <a:gd name="connsiteX97" fmla="*/ 4992864 w 4992864"/>
              <a:gd name="connsiteY97" fmla="*/ 4806950 h 6858000"/>
              <a:gd name="connsiteX98" fmla="*/ 4989689 w 4992864"/>
              <a:gd name="connsiteY98" fmla="*/ 4875212 h 6858000"/>
              <a:gd name="connsiteX99" fmla="*/ 4981751 w 4992864"/>
              <a:gd name="connsiteY99" fmla="*/ 4935537 h 6858000"/>
              <a:gd name="connsiteX100" fmla="*/ 4970639 w 4992864"/>
              <a:gd name="connsiteY100" fmla="*/ 4987925 h 6858000"/>
              <a:gd name="connsiteX101" fmla="*/ 4956351 w 4992864"/>
              <a:gd name="connsiteY101" fmla="*/ 5033962 h 6858000"/>
              <a:gd name="connsiteX102" fmla="*/ 4940476 w 4992864"/>
              <a:gd name="connsiteY102" fmla="*/ 5075237 h 6858000"/>
              <a:gd name="connsiteX103" fmla="*/ 4921426 w 4992864"/>
              <a:gd name="connsiteY103" fmla="*/ 5114925 h 6858000"/>
              <a:gd name="connsiteX104" fmla="*/ 4902376 w 4992864"/>
              <a:gd name="connsiteY104" fmla="*/ 5149850 h 6858000"/>
              <a:gd name="connsiteX105" fmla="*/ 4883326 w 4992864"/>
              <a:gd name="connsiteY105" fmla="*/ 5186362 h 6858000"/>
              <a:gd name="connsiteX106" fmla="*/ 4865864 w 4992864"/>
              <a:gd name="connsiteY106" fmla="*/ 5226050 h 6858000"/>
              <a:gd name="connsiteX107" fmla="*/ 4848401 w 4992864"/>
              <a:gd name="connsiteY107" fmla="*/ 5268912 h 6858000"/>
              <a:gd name="connsiteX108" fmla="*/ 4834114 w 4992864"/>
              <a:gd name="connsiteY108" fmla="*/ 5313362 h 6858000"/>
              <a:gd name="connsiteX109" fmla="*/ 4824589 w 4992864"/>
              <a:gd name="connsiteY109" fmla="*/ 5365750 h 6858000"/>
              <a:gd name="connsiteX110" fmla="*/ 4815064 w 4992864"/>
              <a:gd name="connsiteY110" fmla="*/ 5426075 h 6858000"/>
              <a:gd name="connsiteX111" fmla="*/ 4813476 w 4992864"/>
              <a:gd name="connsiteY111" fmla="*/ 5494337 h 6858000"/>
              <a:gd name="connsiteX112" fmla="*/ 4815064 w 4992864"/>
              <a:gd name="connsiteY112" fmla="*/ 5562600 h 6858000"/>
              <a:gd name="connsiteX113" fmla="*/ 4824589 w 4992864"/>
              <a:gd name="connsiteY113" fmla="*/ 5622925 h 6858000"/>
              <a:gd name="connsiteX114" fmla="*/ 4834114 w 4992864"/>
              <a:gd name="connsiteY114" fmla="*/ 5675312 h 6858000"/>
              <a:gd name="connsiteX115" fmla="*/ 4848401 w 4992864"/>
              <a:gd name="connsiteY115" fmla="*/ 5721350 h 6858000"/>
              <a:gd name="connsiteX116" fmla="*/ 4865864 w 4992864"/>
              <a:gd name="connsiteY116" fmla="*/ 5762625 h 6858000"/>
              <a:gd name="connsiteX117" fmla="*/ 4883326 w 4992864"/>
              <a:gd name="connsiteY117" fmla="*/ 5802312 h 6858000"/>
              <a:gd name="connsiteX118" fmla="*/ 4902376 w 4992864"/>
              <a:gd name="connsiteY118" fmla="*/ 5840412 h 6858000"/>
              <a:gd name="connsiteX119" fmla="*/ 4921426 w 4992864"/>
              <a:gd name="connsiteY119" fmla="*/ 5876925 h 6858000"/>
              <a:gd name="connsiteX120" fmla="*/ 4940476 w 4992864"/>
              <a:gd name="connsiteY120" fmla="*/ 5915025 h 6858000"/>
              <a:gd name="connsiteX121" fmla="*/ 4956351 w 4992864"/>
              <a:gd name="connsiteY121" fmla="*/ 5956300 h 6858000"/>
              <a:gd name="connsiteX122" fmla="*/ 4970639 w 4992864"/>
              <a:gd name="connsiteY122" fmla="*/ 6003925 h 6858000"/>
              <a:gd name="connsiteX123" fmla="*/ 4981751 w 4992864"/>
              <a:gd name="connsiteY123" fmla="*/ 6056312 h 6858000"/>
              <a:gd name="connsiteX124" fmla="*/ 4989689 w 4992864"/>
              <a:gd name="connsiteY124" fmla="*/ 6113462 h 6858000"/>
              <a:gd name="connsiteX125" fmla="*/ 4992864 w 4992864"/>
              <a:gd name="connsiteY125" fmla="*/ 6183312 h 6858000"/>
              <a:gd name="connsiteX126" fmla="*/ 4989689 w 4992864"/>
              <a:gd name="connsiteY126" fmla="*/ 6251575 h 6858000"/>
              <a:gd name="connsiteX127" fmla="*/ 4981751 w 4992864"/>
              <a:gd name="connsiteY127" fmla="*/ 6311900 h 6858000"/>
              <a:gd name="connsiteX128" fmla="*/ 4970639 w 4992864"/>
              <a:gd name="connsiteY128" fmla="*/ 6361112 h 6858000"/>
              <a:gd name="connsiteX129" fmla="*/ 4956351 w 4992864"/>
              <a:gd name="connsiteY129" fmla="*/ 6407150 h 6858000"/>
              <a:gd name="connsiteX130" fmla="*/ 4940476 w 4992864"/>
              <a:gd name="connsiteY130" fmla="*/ 6448425 h 6858000"/>
              <a:gd name="connsiteX131" fmla="*/ 4923014 w 4992864"/>
              <a:gd name="connsiteY131" fmla="*/ 6488112 h 6858000"/>
              <a:gd name="connsiteX132" fmla="*/ 4905551 w 4992864"/>
              <a:gd name="connsiteY132" fmla="*/ 6523037 h 6858000"/>
              <a:gd name="connsiteX133" fmla="*/ 4886501 w 4992864"/>
              <a:gd name="connsiteY133" fmla="*/ 6561137 h 6858000"/>
              <a:gd name="connsiteX134" fmla="*/ 4867451 w 4992864"/>
              <a:gd name="connsiteY134" fmla="*/ 6597650 h 6858000"/>
              <a:gd name="connsiteX135" fmla="*/ 4851576 w 4992864"/>
              <a:gd name="connsiteY135" fmla="*/ 6640512 h 6858000"/>
              <a:gd name="connsiteX136" fmla="*/ 4835701 w 4992864"/>
              <a:gd name="connsiteY136" fmla="*/ 6683375 h 6858000"/>
              <a:gd name="connsiteX137" fmla="*/ 4826176 w 4992864"/>
              <a:gd name="connsiteY137" fmla="*/ 6735762 h 6858000"/>
              <a:gd name="connsiteX138" fmla="*/ 4818239 w 4992864"/>
              <a:gd name="connsiteY138" fmla="*/ 6791325 h 6858000"/>
              <a:gd name="connsiteX139" fmla="*/ 4813476 w 4992864"/>
              <a:gd name="connsiteY139" fmla="*/ 6858000 h 6858000"/>
              <a:gd name="connsiteX140" fmla="*/ 0 w 4992864"/>
              <a:gd name="connsiteY14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4992864" h="6858000">
                <a:moveTo>
                  <a:pt x="0" y="0"/>
                </a:moveTo>
                <a:lnTo>
                  <a:pt x="4813476" y="0"/>
                </a:lnTo>
                <a:lnTo>
                  <a:pt x="4818239" y="66675"/>
                </a:lnTo>
                <a:lnTo>
                  <a:pt x="4826176" y="122237"/>
                </a:lnTo>
                <a:lnTo>
                  <a:pt x="4835701" y="174625"/>
                </a:lnTo>
                <a:lnTo>
                  <a:pt x="4851576" y="217487"/>
                </a:lnTo>
                <a:lnTo>
                  <a:pt x="4867451" y="260350"/>
                </a:lnTo>
                <a:lnTo>
                  <a:pt x="4886501" y="296862"/>
                </a:lnTo>
                <a:lnTo>
                  <a:pt x="4905551" y="334962"/>
                </a:lnTo>
                <a:lnTo>
                  <a:pt x="4923014" y="369887"/>
                </a:lnTo>
                <a:lnTo>
                  <a:pt x="4940476" y="409575"/>
                </a:lnTo>
                <a:lnTo>
                  <a:pt x="4956351" y="450850"/>
                </a:lnTo>
                <a:lnTo>
                  <a:pt x="4970639" y="496887"/>
                </a:lnTo>
                <a:lnTo>
                  <a:pt x="4981751" y="546100"/>
                </a:lnTo>
                <a:lnTo>
                  <a:pt x="4989689" y="606425"/>
                </a:lnTo>
                <a:lnTo>
                  <a:pt x="4992864" y="673100"/>
                </a:lnTo>
                <a:lnTo>
                  <a:pt x="4989689" y="744537"/>
                </a:lnTo>
                <a:lnTo>
                  <a:pt x="4981751" y="801687"/>
                </a:lnTo>
                <a:lnTo>
                  <a:pt x="4970639" y="854075"/>
                </a:lnTo>
                <a:lnTo>
                  <a:pt x="4956351" y="901700"/>
                </a:lnTo>
                <a:lnTo>
                  <a:pt x="4940476" y="942975"/>
                </a:lnTo>
                <a:lnTo>
                  <a:pt x="4921426" y="981075"/>
                </a:lnTo>
                <a:lnTo>
                  <a:pt x="4902376" y="1017587"/>
                </a:lnTo>
                <a:lnTo>
                  <a:pt x="4883326" y="1055687"/>
                </a:lnTo>
                <a:lnTo>
                  <a:pt x="4865864" y="1095375"/>
                </a:lnTo>
                <a:lnTo>
                  <a:pt x="4848401" y="1136650"/>
                </a:lnTo>
                <a:lnTo>
                  <a:pt x="4834114" y="1182687"/>
                </a:lnTo>
                <a:lnTo>
                  <a:pt x="4824589" y="1235075"/>
                </a:lnTo>
                <a:lnTo>
                  <a:pt x="4815064" y="1295400"/>
                </a:lnTo>
                <a:lnTo>
                  <a:pt x="4813476" y="1363662"/>
                </a:lnTo>
                <a:lnTo>
                  <a:pt x="4815064" y="1431925"/>
                </a:lnTo>
                <a:lnTo>
                  <a:pt x="4824589" y="1492250"/>
                </a:lnTo>
                <a:lnTo>
                  <a:pt x="4834114" y="1544637"/>
                </a:lnTo>
                <a:lnTo>
                  <a:pt x="4848401" y="1589087"/>
                </a:lnTo>
                <a:lnTo>
                  <a:pt x="4865864" y="1631950"/>
                </a:lnTo>
                <a:lnTo>
                  <a:pt x="4883326" y="1671637"/>
                </a:lnTo>
                <a:lnTo>
                  <a:pt x="4902376" y="1708150"/>
                </a:lnTo>
                <a:lnTo>
                  <a:pt x="4921426" y="1743075"/>
                </a:lnTo>
                <a:lnTo>
                  <a:pt x="4940476" y="1782762"/>
                </a:lnTo>
                <a:lnTo>
                  <a:pt x="4956351" y="1824037"/>
                </a:lnTo>
                <a:lnTo>
                  <a:pt x="4970639" y="1870075"/>
                </a:lnTo>
                <a:lnTo>
                  <a:pt x="4981751" y="1922462"/>
                </a:lnTo>
                <a:lnTo>
                  <a:pt x="4989689" y="1982787"/>
                </a:lnTo>
                <a:lnTo>
                  <a:pt x="4992864" y="2051050"/>
                </a:lnTo>
                <a:lnTo>
                  <a:pt x="4989689" y="2119312"/>
                </a:lnTo>
                <a:lnTo>
                  <a:pt x="4981751" y="2179637"/>
                </a:lnTo>
                <a:lnTo>
                  <a:pt x="4970639" y="2232025"/>
                </a:lnTo>
                <a:lnTo>
                  <a:pt x="4956351" y="2278062"/>
                </a:lnTo>
                <a:lnTo>
                  <a:pt x="4940476" y="2319337"/>
                </a:lnTo>
                <a:lnTo>
                  <a:pt x="4921426" y="2359025"/>
                </a:lnTo>
                <a:lnTo>
                  <a:pt x="4902376" y="2395537"/>
                </a:lnTo>
                <a:lnTo>
                  <a:pt x="4883326" y="2433637"/>
                </a:lnTo>
                <a:lnTo>
                  <a:pt x="4865864" y="2471737"/>
                </a:lnTo>
                <a:lnTo>
                  <a:pt x="4848401" y="2513012"/>
                </a:lnTo>
                <a:lnTo>
                  <a:pt x="4834114" y="2560637"/>
                </a:lnTo>
                <a:lnTo>
                  <a:pt x="4824589" y="2613025"/>
                </a:lnTo>
                <a:lnTo>
                  <a:pt x="4815064" y="2671762"/>
                </a:lnTo>
                <a:lnTo>
                  <a:pt x="4813476" y="2741612"/>
                </a:lnTo>
                <a:lnTo>
                  <a:pt x="4815064" y="2809875"/>
                </a:lnTo>
                <a:lnTo>
                  <a:pt x="4824589" y="2868612"/>
                </a:lnTo>
                <a:lnTo>
                  <a:pt x="4834114" y="2922587"/>
                </a:lnTo>
                <a:lnTo>
                  <a:pt x="4848401" y="2967037"/>
                </a:lnTo>
                <a:lnTo>
                  <a:pt x="4865864" y="3009900"/>
                </a:lnTo>
                <a:lnTo>
                  <a:pt x="4883326" y="3046412"/>
                </a:lnTo>
                <a:lnTo>
                  <a:pt x="4902376" y="3084512"/>
                </a:lnTo>
                <a:lnTo>
                  <a:pt x="4921426" y="3121025"/>
                </a:lnTo>
                <a:lnTo>
                  <a:pt x="4940476" y="3160712"/>
                </a:lnTo>
                <a:lnTo>
                  <a:pt x="4956351" y="3201987"/>
                </a:lnTo>
                <a:lnTo>
                  <a:pt x="4970639" y="3248025"/>
                </a:lnTo>
                <a:lnTo>
                  <a:pt x="4981751" y="3300412"/>
                </a:lnTo>
                <a:lnTo>
                  <a:pt x="4989689" y="3360737"/>
                </a:lnTo>
                <a:lnTo>
                  <a:pt x="4992864" y="3427412"/>
                </a:lnTo>
                <a:lnTo>
                  <a:pt x="4989689" y="3497262"/>
                </a:lnTo>
                <a:lnTo>
                  <a:pt x="4981751" y="3557587"/>
                </a:lnTo>
                <a:lnTo>
                  <a:pt x="4970639" y="3609975"/>
                </a:lnTo>
                <a:lnTo>
                  <a:pt x="4956351" y="3656012"/>
                </a:lnTo>
                <a:lnTo>
                  <a:pt x="4940476" y="3697287"/>
                </a:lnTo>
                <a:lnTo>
                  <a:pt x="4921426" y="3736975"/>
                </a:lnTo>
                <a:lnTo>
                  <a:pt x="4883326" y="3811587"/>
                </a:lnTo>
                <a:lnTo>
                  <a:pt x="4865864" y="3848100"/>
                </a:lnTo>
                <a:lnTo>
                  <a:pt x="4848401" y="3890962"/>
                </a:lnTo>
                <a:lnTo>
                  <a:pt x="4834114" y="3935412"/>
                </a:lnTo>
                <a:lnTo>
                  <a:pt x="4824589" y="3987800"/>
                </a:lnTo>
                <a:lnTo>
                  <a:pt x="4815064" y="4048125"/>
                </a:lnTo>
                <a:lnTo>
                  <a:pt x="4813476" y="4116387"/>
                </a:lnTo>
                <a:lnTo>
                  <a:pt x="4815064" y="4186237"/>
                </a:lnTo>
                <a:lnTo>
                  <a:pt x="4824589" y="4244975"/>
                </a:lnTo>
                <a:lnTo>
                  <a:pt x="4834114" y="4297362"/>
                </a:lnTo>
                <a:lnTo>
                  <a:pt x="4848401" y="4343400"/>
                </a:lnTo>
                <a:lnTo>
                  <a:pt x="4865864" y="4386262"/>
                </a:lnTo>
                <a:lnTo>
                  <a:pt x="4883326" y="4424362"/>
                </a:lnTo>
                <a:lnTo>
                  <a:pt x="4921426" y="4498975"/>
                </a:lnTo>
                <a:lnTo>
                  <a:pt x="4940476" y="4537075"/>
                </a:lnTo>
                <a:lnTo>
                  <a:pt x="4956351" y="4579937"/>
                </a:lnTo>
                <a:lnTo>
                  <a:pt x="4970639" y="4625975"/>
                </a:lnTo>
                <a:lnTo>
                  <a:pt x="4981751" y="4678362"/>
                </a:lnTo>
                <a:lnTo>
                  <a:pt x="4989689" y="4738687"/>
                </a:lnTo>
                <a:lnTo>
                  <a:pt x="4992864" y="4806950"/>
                </a:lnTo>
                <a:lnTo>
                  <a:pt x="4989689" y="4875212"/>
                </a:lnTo>
                <a:lnTo>
                  <a:pt x="4981751" y="4935537"/>
                </a:lnTo>
                <a:lnTo>
                  <a:pt x="4970639" y="4987925"/>
                </a:lnTo>
                <a:lnTo>
                  <a:pt x="4956351" y="5033962"/>
                </a:lnTo>
                <a:lnTo>
                  <a:pt x="4940476" y="5075237"/>
                </a:lnTo>
                <a:lnTo>
                  <a:pt x="4921426" y="5114925"/>
                </a:lnTo>
                <a:lnTo>
                  <a:pt x="4902376" y="5149850"/>
                </a:lnTo>
                <a:lnTo>
                  <a:pt x="4883326" y="5186362"/>
                </a:lnTo>
                <a:lnTo>
                  <a:pt x="4865864" y="5226050"/>
                </a:lnTo>
                <a:lnTo>
                  <a:pt x="4848401" y="5268912"/>
                </a:lnTo>
                <a:lnTo>
                  <a:pt x="4834114" y="5313362"/>
                </a:lnTo>
                <a:lnTo>
                  <a:pt x="4824589" y="5365750"/>
                </a:lnTo>
                <a:lnTo>
                  <a:pt x="4815064" y="5426075"/>
                </a:lnTo>
                <a:lnTo>
                  <a:pt x="4813476" y="5494337"/>
                </a:lnTo>
                <a:lnTo>
                  <a:pt x="4815064" y="5562600"/>
                </a:lnTo>
                <a:lnTo>
                  <a:pt x="4824589" y="5622925"/>
                </a:lnTo>
                <a:lnTo>
                  <a:pt x="4834114" y="5675312"/>
                </a:lnTo>
                <a:lnTo>
                  <a:pt x="4848401" y="5721350"/>
                </a:lnTo>
                <a:lnTo>
                  <a:pt x="4865864" y="5762625"/>
                </a:lnTo>
                <a:lnTo>
                  <a:pt x="4883326" y="5802312"/>
                </a:lnTo>
                <a:lnTo>
                  <a:pt x="4902376" y="5840412"/>
                </a:lnTo>
                <a:lnTo>
                  <a:pt x="4921426" y="5876925"/>
                </a:lnTo>
                <a:lnTo>
                  <a:pt x="4940476" y="5915025"/>
                </a:lnTo>
                <a:lnTo>
                  <a:pt x="4956351" y="5956300"/>
                </a:lnTo>
                <a:lnTo>
                  <a:pt x="4970639" y="6003925"/>
                </a:lnTo>
                <a:lnTo>
                  <a:pt x="4981751" y="6056312"/>
                </a:lnTo>
                <a:lnTo>
                  <a:pt x="4989689" y="6113462"/>
                </a:lnTo>
                <a:lnTo>
                  <a:pt x="4992864" y="6183312"/>
                </a:lnTo>
                <a:lnTo>
                  <a:pt x="4989689" y="6251575"/>
                </a:lnTo>
                <a:lnTo>
                  <a:pt x="4981751" y="6311900"/>
                </a:lnTo>
                <a:lnTo>
                  <a:pt x="4970639" y="6361112"/>
                </a:lnTo>
                <a:lnTo>
                  <a:pt x="4956351" y="6407150"/>
                </a:lnTo>
                <a:lnTo>
                  <a:pt x="4940476" y="6448425"/>
                </a:lnTo>
                <a:lnTo>
                  <a:pt x="4923014" y="6488112"/>
                </a:lnTo>
                <a:lnTo>
                  <a:pt x="4905551" y="6523037"/>
                </a:lnTo>
                <a:lnTo>
                  <a:pt x="4886501" y="6561137"/>
                </a:lnTo>
                <a:lnTo>
                  <a:pt x="4867451" y="6597650"/>
                </a:lnTo>
                <a:lnTo>
                  <a:pt x="4851576" y="6640512"/>
                </a:lnTo>
                <a:lnTo>
                  <a:pt x="4835701" y="6683375"/>
                </a:lnTo>
                <a:lnTo>
                  <a:pt x="4826176" y="6735762"/>
                </a:lnTo>
                <a:lnTo>
                  <a:pt x="4818239" y="6791325"/>
                </a:lnTo>
                <a:lnTo>
                  <a:pt x="481347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pic>
        <p:nvPicPr>
          <p:cNvPr id="5" name="Εικόνα 4" descr="Εικόνα που περιέχει κείμενο, παιδική τέχνη, ζωγραφιά, εικονογράφηση&#10;&#10;Το περιεχόμενο που δημιουργείται από τεχνολογία AI ενδέχεται να είναι εσφαλμένο.">
            <a:extLst>
              <a:ext uri="{FF2B5EF4-FFF2-40B4-BE49-F238E27FC236}">
                <a16:creationId xmlns:a16="http://schemas.microsoft.com/office/drawing/2014/main" id="{BA401A33-CBEF-AE01-932C-D39D19256A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3349" y="0"/>
            <a:ext cx="5307583" cy="6858000"/>
          </a:xfrm>
          <a:prstGeom prst="rect">
            <a:avLst/>
          </a:prstGeom>
        </p:spPr>
      </p:pic>
      <p:pic>
        <p:nvPicPr>
          <p:cNvPr id="3" name="Εικόνα 2" descr="Εικόνα που περιέχει άτομο, ανθρώπινο πρόσωπο, χείλια, ξανθό&#10;&#10;Το περιεχόμενο που δημιουργείται από τεχνολογία AI ενδέχεται να είναι εσφαλμένο.">
            <a:extLst>
              <a:ext uri="{FF2B5EF4-FFF2-40B4-BE49-F238E27FC236}">
                <a16:creationId xmlns:a16="http://schemas.microsoft.com/office/drawing/2014/main" id="{072A8A2F-0273-DF71-3083-437153489B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3062" y="4894912"/>
            <a:ext cx="1231596" cy="1724234"/>
          </a:xfrm>
          <a:prstGeom prst="rect">
            <a:avLst/>
          </a:prstGeom>
        </p:spPr>
      </p:pic>
      <p:sp>
        <p:nvSpPr>
          <p:cNvPr id="4" name="Πάπυρος: Οριζόντιος 3">
            <a:extLst>
              <a:ext uri="{FF2B5EF4-FFF2-40B4-BE49-F238E27FC236}">
                <a16:creationId xmlns:a16="http://schemas.microsoft.com/office/drawing/2014/main" id="{077FB4AB-270E-DFA1-2600-8142F616F77D}"/>
              </a:ext>
            </a:extLst>
          </p:cNvPr>
          <p:cNvSpPr/>
          <p:nvPr/>
        </p:nvSpPr>
        <p:spPr>
          <a:xfrm>
            <a:off x="9927140" y="4145973"/>
            <a:ext cx="2358737" cy="831273"/>
          </a:xfrm>
          <a:prstGeom prst="horizontalScroll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Σχολικό έτος 2024-2025</a:t>
            </a:r>
          </a:p>
        </p:txBody>
      </p:sp>
    </p:spTree>
    <p:extLst>
      <p:ext uri="{BB962C8B-B14F-4D97-AF65-F5344CB8AC3E}">
        <p14:creationId xmlns:p14="http://schemas.microsoft.com/office/powerpoint/2010/main" val="2910131216"/>
      </p:ext>
    </p:extLst>
  </p:cSld>
  <p:clrMapOvr>
    <a:masterClrMapping/>
  </p:clrMapOvr>
</p:sld>
</file>

<file path=ppt/theme/theme1.xml><?xml version="1.0" encoding="utf-8"?>
<a:theme xmlns:a="http://schemas.openxmlformats.org/drawingml/2006/main" name="Κάρτα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TM10001106[[fn=Κάρτα]]</Template>
  <TotalTime>96</TotalTime>
  <Words>96</Words>
  <Application>Microsoft Office PowerPoint</Application>
  <PresentationFormat>Ευρεία οθόνη</PresentationFormat>
  <Paragraphs>24</Paragraphs>
  <Slides>10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10</vt:i4>
      </vt:variant>
    </vt:vector>
  </HeadingPairs>
  <TitlesOfParts>
    <vt:vector size="16" baseType="lpstr">
      <vt:lpstr>Aptos</vt:lpstr>
      <vt:lpstr>Arial</vt:lpstr>
      <vt:lpstr>Corbel</vt:lpstr>
      <vt:lpstr>Gill Sans MT</vt:lpstr>
      <vt:lpstr>Impact</vt:lpstr>
      <vt:lpstr>Κάρτα</vt:lpstr>
      <vt:lpstr>Νηπιαγωγειο   λυκειου  ν.ροδοπησ</vt:lpstr>
      <vt:lpstr>H KΥΡΙΑ ΕΥΗ ΓΕΡΟΚΩΣΤΑ</vt:lpstr>
      <vt:lpstr>H KΥΡΙΑ ΕΥΗ ΓΕΡΟΚΩΣΤΑ</vt:lpstr>
      <vt:lpstr>H KΥΡΙΑ ΕΥΗ ΓΕΡΟΚΩΣΤΑ</vt:lpstr>
      <vt:lpstr>H KΥΡΙΑ ΕΥΗ ΓΕΡΟΚΩΣΤΑ</vt:lpstr>
      <vt:lpstr>H KΥΡΙΑ ΕΥΗ ΓΕΡΟΚΩΣΤΑ</vt:lpstr>
      <vt:lpstr>H KΥΡΙΑ ΕΥΗ ΓΕΡΟΚΩΣΤΑ</vt:lpstr>
      <vt:lpstr>H KΥΡΙΑ ΕΥΗ ΓΕΡΟΚΩΣΤΑ</vt:lpstr>
      <vt:lpstr>H KΥΡΙΑ ΕΥΗ ΓΕΡΟΚΩΣΤΑ</vt:lpstr>
      <vt:lpstr>H KΥΡΙΑ ΕΥΗ ΓΕΡΟΚΩΣΤΑ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Vaios Tsikalas</dc:creator>
  <cp:lastModifiedBy>Vaios Tsikalas</cp:lastModifiedBy>
  <cp:revision>4</cp:revision>
  <dcterms:created xsi:type="dcterms:W3CDTF">2025-03-27T19:22:00Z</dcterms:created>
  <dcterms:modified xsi:type="dcterms:W3CDTF">2025-04-06T08:38:33Z</dcterms:modified>
</cp:coreProperties>
</file>