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7.jpeg" ContentType="image/jpeg"/>
  <Override PartName="/ppt/media/image1.png" ContentType="image/png"/>
  <Override PartName="/ppt/media/image2.png" ContentType="image/png"/>
  <Override PartName="/ppt/media/image4.jpeg" ContentType="image/jpeg"/>
  <Override PartName="/ppt/media/image3.jpeg" ContentType="image/jpeg"/>
  <Override PartName="/ppt/media/image5.jpeg" ContentType="image/jpeg"/>
  <Override PartName="/ppt/media/image6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24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4060080"/>
            <a:ext cx="8229240" cy="224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24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24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4060080"/>
            <a:ext cx="4015800" cy="224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4060080"/>
            <a:ext cx="4015800" cy="224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24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24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24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4060080"/>
            <a:ext cx="2649600" cy="224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4060080"/>
            <a:ext cx="2649600" cy="224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4060080"/>
            <a:ext cx="2649600" cy="224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708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70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70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70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24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70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4060080"/>
            <a:ext cx="4015800" cy="224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708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70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24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4060080"/>
            <a:ext cx="4015800" cy="224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24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24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4060080"/>
            <a:ext cx="8229240" cy="224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24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4060080"/>
            <a:ext cx="8229240" cy="224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24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24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4060080"/>
            <a:ext cx="4015800" cy="224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4060080"/>
            <a:ext cx="4015800" cy="224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24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24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24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4060080"/>
            <a:ext cx="2649600" cy="224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4060080"/>
            <a:ext cx="2649600" cy="224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4060080"/>
            <a:ext cx="2649600" cy="224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70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70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70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24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70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4060080"/>
            <a:ext cx="4015800" cy="224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70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24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4060080"/>
            <a:ext cx="4015800" cy="224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24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24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4060080"/>
            <a:ext cx="8229240" cy="224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9240" cy="1828440"/>
          </a:xfrm>
          <a:prstGeom prst="rect">
            <a:avLst/>
          </a:prstGeom>
        </p:spPr>
        <p:txBody>
          <a:bodyPr lIns="45720" rIns="45720" tIns="0" bIns="0" anchor="b">
            <a:normAutofit/>
          </a:bodyPr>
          <a:p>
            <a:pPr algn="ctr">
              <a:lnSpc>
                <a:spcPct val="100000"/>
              </a:lnSpc>
            </a:pPr>
            <a:r>
              <a:rPr b="1" lang="el-GR" sz="4800" spc="-1" strike="noStrike" cap="all">
                <a:solidFill>
                  <a:srgbClr val="b98e8b"/>
                </a:solidFill>
                <a:latin typeface="Lucida Sans"/>
              </a:rPr>
              <a:t>Στυλ κύριου τίτλου</a:t>
            </a:r>
            <a:endParaRPr b="0" lang="el-GR" sz="4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416640"/>
            <a:ext cx="2133360" cy="36468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fld id="{9F4D47B5-4D87-4FE7-8B24-42A18EA60379}" type="datetime">
              <a:rPr b="0" lang="el-GR" sz="1200" spc="-1" strike="noStrike">
                <a:solidFill>
                  <a:srgbClr val="bcbcbc"/>
                </a:solidFill>
                <a:latin typeface="Book Antiqua"/>
              </a:rPr>
              <a:t>11/12/2023</a:t>
            </a:fld>
            <a:endParaRPr b="0" lang="el-GR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416640"/>
            <a:ext cx="2895120" cy="364680"/>
          </a:xfrm>
          <a:prstGeom prst="rect">
            <a:avLst/>
          </a:prstGeom>
        </p:spPr>
        <p:txBody>
          <a:bodyPr lIns="90000" rIns="90000" tIns="45000" bIns="45000" anchor="b"/>
          <a:p>
            <a:endParaRPr b="0" lang="el-GR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7924680" y="6416640"/>
            <a:ext cx="761760" cy="364680"/>
          </a:xfrm>
          <a:prstGeom prst="rect">
            <a:avLst/>
          </a:prstGeom>
        </p:spPr>
        <p:txBody>
          <a:bodyPr lIns="0" rIns="0" tIns="45000" bIns="45000" anchor="b"/>
          <a:p>
            <a:pPr algn="r">
              <a:lnSpc>
                <a:spcPct val="100000"/>
              </a:lnSpc>
            </a:pPr>
            <a:fld id="{2F95434F-E96F-4C07-8A0C-91553041D86A}" type="slidenum">
              <a:rPr b="0" lang="el-GR" sz="1200" spc="-1" strike="noStrike">
                <a:solidFill>
                  <a:srgbClr val="bcbcbc"/>
                </a:solidFill>
                <a:latin typeface="Book Antiqua"/>
              </a:rPr>
              <a:t>&lt;αριθμός&gt;</a:t>
            </a:fld>
            <a:endParaRPr b="0" lang="el-GR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800" spc="-1" strike="noStrike">
                <a:solidFill>
                  <a:srgbClr val="ffffff"/>
                </a:solidFill>
                <a:latin typeface="Book Antiqua"/>
              </a:rPr>
              <a:t>Πατήστε για επεξεργασία της μορφής κειμένου διάρθρωσης</a:t>
            </a:r>
            <a:endParaRPr b="0" lang="el-GR" sz="2800" spc="-1" strike="noStrike">
              <a:solidFill>
                <a:srgbClr val="ffffff"/>
              </a:solidFill>
              <a:latin typeface="Book Antiqu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200" spc="-1" strike="noStrike">
                <a:solidFill>
                  <a:srgbClr val="ffffff"/>
                </a:solidFill>
                <a:latin typeface="Book Antiqua"/>
              </a:rPr>
              <a:t>Δεύτερο επίπεδο διάρθρωσης</a:t>
            </a:r>
            <a:endParaRPr b="0" lang="el-GR" sz="2200" spc="-1" strike="noStrike">
              <a:solidFill>
                <a:srgbClr val="ffffff"/>
              </a:solidFill>
              <a:latin typeface="Book Antiqu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ffffff"/>
                </a:solidFill>
                <a:latin typeface="Book Antiqua"/>
              </a:rPr>
              <a:t>Τρίτο επίπεδο διάρθρωσης</a:t>
            </a:r>
            <a:endParaRPr b="0" lang="el-GR" sz="2000" spc="-1" strike="noStrike">
              <a:solidFill>
                <a:srgbClr val="ffffff"/>
              </a:solidFill>
              <a:latin typeface="Book Antiqu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000" spc="-1" strike="noStrike">
                <a:solidFill>
                  <a:srgbClr val="ffffff"/>
                </a:solidFill>
                <a:latin typeface="Book Antiqua"/>
              </a:rPr>
              <a:t>Τέταρτο επίπεδο διάρθρωσης</a:t>
            </a:r>
            <a:endParaRPr b="0" lang="el-GR" sz="2000" spc="-1" strike="noStrike">
              <a:solidFill>
                <a:srgbClr val="ffffff"/>
              </a:solidFill>
              <a:latin typeface="Book Antiqu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ffffff"/>
                </a:solidFill>
                <a:latin typeface="Book Antiqua"/>
              </a:rPr>
              <a:t>Πέμπτο επίπεδο διάρθρωσης</a:t>
            </a:r>
            <a:endParaRPr b="0" lang="el-GR" sz="2000" spc="-1" strike="noStrike">
              <a:solidFill>
                <a:srgbClr val="ffffff"/>
              </a:solidFill>
              <a:latin typeface="Book Antiqu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ffffff"/>
                </a:solidFill>
                <a:latin typeface="Book Antiqua"/>
              </a:rPr>
              <a:t>Έκτο επίπεδο διάρθρωσης</a:t>
            </a:r>
            <a:endParaRPr b="0" lang="el-GR" sz="2000" spc="-1" strike="noStrike">
              <a:solidFill>
                <a:srgbClr val="ffffff"/>
              </a:solidFill>
              <a:latin typeface="Book Antiqu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ffffff"/>
                </a:solidFill>
                <a:latin typeface="Book Antiqua"/>
              </a:rPr>
              <a:t>Έβδομο επίπεδο διάρθρωσης</a:t>
            </a:r>
            <a:endParaRPr b="0" lang="el-GR" sz="20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l-GR" sz="4100" spc="-1" strike="noStrike">
                <a:solidFill>
                  <a:srgbClr val="b98e8b"/>
                </a:solidFill>
                <a:latin typeface="Lucida Sans"/>
              </a:rPr>
              <a:t>Στυλ κύριου τίτλου</a:t>
            </a:r>
            <a:endParaRPr b="0" lang="el-GR" sz="41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708800"/>
          </a:xfrm>
          <a:prstGeom prst="rect">
            <a:avLst/>
          </a:prstGeom>
        </p:spPr>
        <p:txBody>
          <a:bodyPr lIns="90000" rIns="90000" tIns="45000" bIns="45000"/>
          <a:p>
            <a:pPr marL="548640" indent="-411120">
              <a:lnSpc>
                <a:spcPct val="100000"/>
              </a:lnSpc>
              <a:spcBef>
                <a:spcPts val="561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b="0" lang="el-GR" sz="2800" spc="-1" strike="noStrike">
                <a:solidFill>
                  <a:srgbClr val="ffffff"/>
                </a:solidFill>
                <a:latin typeface="Book Antiqua"/>
              </a:rPr>
              <a:t>Στυλ υποδείγματος κειμένου</a:t>
            </a:r>
            <a:endParaRPr b="0" lang="el-GR" sz="2800" spc="-1" strike="noStrike">
              <a:solidFill>
                <a:srgbClr val="ffffff"/>
              </a:solidFill>
              <a:latin typeface="Book Antiqua"/>
            </a:endParaRPr>
          </a:p>
          <a:p>
            <a:pPr lvl="1" marL="868680" indent="-28296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b="0" lang="el-GR" sz="2400" spc="-1" strike="noStrike">
                <a:solidFill>
                  <a:srgbClr val="ffffff"/>
                </a:solidFill>
                <a:latin typeface="Book Antiqua"/>
              </a:rPr>
              <a:t>Δεύτερου επιπέδου</a:t>
            </a:r>
            <a:endParaRPr b="0" lang="el-GR" sz="2400" spc="-1" strike="noStrike">
              <a:solidFill>
                <a:srgbClr val="ffffff"/>
              </a:solidFill>
              <a:latin typeface="Book Antiqua"/>
            </a:endParaRPr>
          </a:p>
          <a:p>
            <a:pPr lvl="2" marL="1134000" indent="-228240">
              <a:lnSpc>
                <a:spcPct val="100000"/>
              </a:lnSpc>
              <a:spcBef>
                <a:spcPts val="439"/>
              </a:spcBef>
              <a:buClr>
                <a:srgbClr val="ffffff"/>
              </a:buClr>
              <a:buSzPct val="95000"/>
              <a:buFont typeface="Wingdings" charset="2"/>
              <a:buChar char=""/>
            </a:pPr>
            <a:r>
              <a:rPr b="0" lang="el-GR" sz="2200" spc="-1" strike="noStrike">
                <a:solidFill>
                  <a:srgbClr val="ffffff"/>
                </a:solidFill>
                <a:latin typeface="Book Antiqua"/>
              </a:rPr>
              <a:t>Τρίτου επιπέδου</a:t>
            </a:r>
            <a:endParaRPr b="0" lang="el-GR" sz="2200" spc="-1" strike="noStrike">
              <a:solidFill>
                <a:srgbClr val="ffffff"/>
              </a:solidFill>
              <a:latin typeface="Book Antiqua"/>
            </a:endParaRPr>
          </a:p>
          <a:p>
            <a:pPr lvl="3" marL="1353240" indent="-18252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Wingdings 3" charset="2"/>
              <a:buChar char=""/>
            </a:pPr>
            <a:r>
              <a:rPr b="0" lang="el-GR" sz="2000" spc="-1" strike="noStrike">
                <a:solidFill>
                  <a:srgbClr val="ffffff"/>
                </a:solidFill>
                <a:latin typeface="Book Antiqua"/>
              </a:rPr>
              <a:t>Τέταρτου επιπέδου</a:t>
            </a:r>
            <a:endParaRPr b="0" lang="el-GR" sz="2000" spc="-1" strike="noStrike">
              <a:solidFill>
                <a:srgbClr val="ffffff"/>
              </a:solidFill>
              <a:latin typeface="Book Antiqua"/>
            </a:endParaRPr>
          </a:p>
          <a:p>
            <a:pPr lvl="4" marL="1545480" indent="-18252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Wingdings 2" charset="2"/>
              <a:buChar char=""/>
            </a:pPr>
            <a:r>
              <a:rPr b="0" lang="el-GR" sz="2000" spc="-1" strike="noStrike">
                <a:solidFill>
                  <a:srgbClr val="ffffff"/>
                </a:solidFill>
                <a:latin typeface="Book Antiqua"/>
              </a:rPr>
              <a:t>Πέμπτου επιπέδου</a:t>
            </a:r>
            <a:endParaRPr b="0" lang="el-GR" sz="20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416640"/>
            <a:ext cx="2133360" cy="36468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fld id="{5E8481F4-BD9C-4B81-8E44-B966909CBEB0}" type="datetime">
              <a:rPr b="0" lang="el-GR" sz="1200" spc="-1" strike="noStrike">
                <a:solidFill>
                  <a:srgbClr val="bcbcbc"/>
                </a:solidFill>
                <a:latin typeface="Book Antiqua"/>
              </a:rPr>
              <a:t>11/12/2023</a:t>
            </a:fld>
            <a:endParaRPr b="0" lang="el-GR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416640"/>
            <a:ext cx="2895120" cy="364680"/>
          </a:xfrm>
          <a:prstGeom prst="rect">
            <a:avLst/>
          </a:prstGeom>
        </p:spPr>
        <p:txBody>
          <a:bodyPr lIns="90000" rIns="90000" tIns="45000" bIns="45000" anchor="b"/>
          <a:p>
            <a:endParaRPr b="0" lang="el-GR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7924680" y="6416640"/>
            <a:ext cx="761760" cy="364680"/>
          </a:xfrm>
          <a:prstGeom prst="rect">
            <a:avLst/>
          </a:prstGeom>
        </p:spPr>
        <p:txBody>
          <a:bodyPr lIns="0" rIns="0" tIns="45000" bIns="45000" anchor="b"/>
          <a:p>
            <a:pPr algn="r">
              <a:lnSpc>
                <a:spcPct val="100000"/>
              </a:lnSpc>
            </a:pPr>
            <a:fld id="{715E0F66-FA54-49DD-B07B-3EF44890F425}" type="slidenum">
              <a:rPr b="0" lang="el-GR" sz="1200" spc="-1" strike="noStrike">
                <a:solidFill>
                  <a:srgbClr val="bcbcbc"/>
                </a:solidFill>
                <a:latin typeface="Book Antiqua"/>
              </a:rPr>
              <a:t>&lt;αριθμός&gt;</a:t>
            </a:fld>
            <a:endParaRPr b="0" lang="el-G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755640" y="76464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lIns="45720" rIns="45720" tIns="0" bIns="0" anchor="b"/>
          <a:p>
            <a:pPr algn="ctr">
              <a:lnSpc>
                <a:spcPct val="100000"/>
              </a:lnSpc>
            </a:pPr>
            <a:r>
              <a:rPr b="1" lang="el-GR" sz="4800" spc="-1" strike="noStrike" cap="all">
                <a:solidFill>
                  <a:srgbClr val="b98e8b"/>
                </a:solidFill>
                <a:latin typeface="Lucida Sans"/>
              </a:rPr>
              <a:t>Νηπιαγωγειο Λογγαδων</a:t>
            </a:r>
            <a:endParaRPr b="0" lang="el-GR" sz="4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1331640" y="30690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  <a:spcBef>
                <a:spcPts val="740"/>
              </a:spcBef>
            </a:pPr>
            <a:r>
              <a:rPr b="1" lang="el-GR" sz="3700" spc="-1" strike="noStrike">
                <a:solidFill>
                  <a:srgbClr val="b98e8b"/>
                </a:solidFill>
                <a:latin typeface="Lucida Sans"/>
              </a:rPr>
              <a:t>Ας ταΐσουμε τα πουλιά τον Χειμώνα!</a:t>
            </a:r>
            <a:endParaRPr b="0" lang="el-GR" sz="37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l-GR" sz="4100" spc="-1" strike="noStrike">
                <a:solidFill>
                  <a:srgbClr val="b98e8b"/>
                </a:solidFill>
                <a:latin typeface="Lucida Sans"/>
              </a:rPr>
              <a:t>Ώρα για δημιουργία!</a:t>
            </a:r>
            <a:endParaRPr b="0" lang="el-GR" sz="4100" spc="-1" strike="noStrike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85" name="Picture 2" descr=""/>
          <p:cNvPicPr/>
          <p:nvPr/>
        </p:nvPicPr>
        <p:blipFill>
          <a:blip r:embed="rId1"/>
          <a:stretch/>
        </p:blipFill>
        <p:spPr>
          <a:xfrm>
            <a:off x="3636000" y="2493000"/>
            <a:ext cx="5154840" cy="4031640"/>
          </a:xfrm>
          <a:prstGeom prst="rect">
            <a:avLst/>
          </a:prstGeom>
          <a:ln>
            <a:noFill/>
          </a:ln>
        </p:spPr>
      </p:pic>
      <p:pic>
        <p:nvPicPr>
          <p:cNvPr id="86" name="Picture 3" descr=""/>
          <p:cNvPicPr/>
          <p:nvPr/>
        </p:nvPicPr>
        <p:blipFill>
          <a:blip r:embed="rId2"/>
          <a:stretch/>
        </p:blipFill>
        <p:spPr>
          <a:xfrm>
            <a:off x="-17373600" y="-13030200"/>
            <a:ext cx="4319640" cy="3239640"/>
          </a:xfrm>
          <a:prstGeom prst="rect">
            <a:avLst/>
          </a:prstGeom>
          <a:ln>
            <a:noFill/>
          </a:ln>
        </p:spPr>
      </p:pic>
      <p:pic>
        <p:nvPicPr>
          <p:cNvPr id="87" name="Picture 4" descr=""/>
          <p:cNvPicPr/>
          <p:nvPr/>
        </p:nvPicPr>
        <p:blipFill>
          <a:blip r:embed="rId3"/>
          <a:stretch/>
        </p:blipFill>
        <p:spPr>
          <a:xfrm>
            <a:off x="-17373600" y="-13030200"/>
            <a:ext cx="9599760" cy="7199640"/>
          </a:xfrm>
          <a:prstGeom prst="rect">
            <a:avLst/>
          </a:prstGeom>
          <a:ln>
            <a:noFill/>
          </a:ln>
        </p:spPr>
      </p:pic>
      <p:pic>
        <p:nvPicPr>
          <p:cNvPr id="88" name="Picture 5" descr=""/>
          <p:cNvPicPr/>
          <p:nvPr/>
        </p:nvPicPr>
        <p:blipFill>
          <a:blip r:embed="rId4"/>
          <a:stretch/>
        </p:blipFill>
        <p:spPr>
          <a:xfrm>
            <a:off x="-17373600" y="-13030200"/>
            <a:ext cx="14399640" cy="10799640"/>
          </a:xfrm>
          <a:prstGeom prst="rect">
            <a:avLst/>
          </a:prstGeom>
          <a:ln>
            <a:noFill/>
          </a:ln>
        </p:spPr>
      </p:pic>
      <p:pic>
        <p:nvPicPr>
          <p:cNvPr id="89" name="Picture 6" descr=""/>
          <p:cNvPicPr/>
          <p:nvPr/>
        </p:nvPicPr>
        <p:blipFill>
          <a:blip r:embed="rId5"/>
          <a:stretch/>
        </p:blipFill>
        <p:spPr>
          <a:xfrm rot="21112200">
            <a:off x="538560" y="1664640"/>
            <a:ext cx="4820040" cy="3383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467640" y="188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l-GR" sz="4100" spc="-1" strike="noStrike">
                <a:solidFill>
                  <a:srgbClr val="b98e8b"/>
                </a:solidFill>
                <a:latin typeface="Lucida Sans"/>
              </a:rPr>
              <a:t>Ώρα για δημιουργία!</a:t>
            </a:r>
            <a:endParaRPr b="0" lang="el-GR" sz="4100" spc="-1" strike="noStrike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91" name="Picture 4" descr=""/>
          <p:cNvPicPr/>
          <p:nvPr/>
        </p:nvPicPr>
        <p:blipFill>
          <a:blip r:embed="rId1"/>
          <a:stretch/>
        </p:blipFill>
        <p:spPr>
          <a:xfrm>
            <a:off x="2843640" y="1917000"/>
            <a:ext cx="6097680" cy="4940640"/>
          </a:xfrm>
          <a:prstGeom prst="rect">
            <a:avLst/>
          </a:prstGeom>
          <a:ln>
            <a:noFill/>
          </a:ln>
        </p:spPr>
      </p:pic>
      <p:pic>
        <p:nvPicPr>
          <p:cNvPr id="92" name="Picture 2" descr=""/>
          <p:cNvPicPr/>
          <p:nvPr/>
        </p:nvPicPr>
        <p:blipFill>
          <a:blip r:embed="rId2"/>
          <a:stretch/>
        </p:blipFill>
        <p:spPr>
          <a:xfrm rot="4803000">
            <a:off x="21600" y="1829880"/>
            <a:ext cx="4901400" cy="4213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3" descr=""/>
          <p:cNvPicPr/>
          <p:nvPr/>
        </p:nvPicPr>
        <p:blipFill>
          <a:blip r:embed="rId1"/>
          <a:stretch/>
        </p:blipFill>
        <p:spPr>
          <a:xfrm rot="21202800">
            <a:off x="4191840" y="2314440"/>
            <a:ext cx="4644000" cy="4203360"/>
          </a:xfrm>
          <a:prstGeom prst="rect">
            <a:avLst/>
          </a:prstGeom>
          <a:ln>
            <a:noFill/>
          </a:ln>
        </p:spPr>
      </p:pic>
      <p:sp>
        <p:nvSpPr>
          <p:cNvPr id="9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l-GR" sz="4100" spc="-1" strike="noStrike">
                <a:solidFill>
                  <a:srgbClr val="b98e8b"/>
                </a:solidFill>
                <a:latin typeface="Lucida Sans"/>
              </a:rPr>
              <a:t>Ώρα για δημιουργία!</a:t>
            </a:r>
            <a:endParaRPr b="0" lang="el-GR" sz="4100" spc="-1" strike="noStrike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95" name="Picture 2" descr=""/>
          <p:cNvPicPr/>
          <p:nvPr/>
        </p:nvPicPr>
        <p:blipFill>
          <a:blip r:embed="rId2"/>
          <a:stretch/>
        </p:blipFill>
        <p:spPr>
          <a:xfrm>
            <a:off x="251640" y="1340640"/>
            <a:ext cx="4794840" cy="4031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 fontScale="78000"/>
          </a:bodyPr>
          <a:p>
            <a:pPr algn="ctr">
              <a:lnSpc>
                <a:spcPct val="100000"/>
              </a:lnSpc>
            </a:pPr>
            <a:r>
              <a:rPr b="1" lang="el-GR" sz="4100" spc="-1" strike="noStrike">
                <a:solidFill>
                  <a:srgbClr val="b98e8b"/>
                </a:solidFill>
                <a:latin typeface="Lucida Sans"/>
              </a:rPr>
              <a:t>Οι ταΐστρες μας ολοκληρωμένες!</a:t>
            </a:r>
            <a:endParaRPr b="0" lang="el-GR" sz="4100" spc="-1" strike="noStrike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97" name="Picture 2" descr=""/>
          <p:cNvPicPr/>
          <p:nvPr/>
        </p:nvPicPr>
        <p:blipFill>
          <a:blip r:embed="rId1"/>
          <a:stretch/>
        </p:blipFill>
        <p:spPr>
          <a:xfrm>
            <a:off x="1433160" y="1600200"/>
            <a:ext cx="6277680" cy="4708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 fontScale="78000"/>
          </a:bodyPr>
          <a:p>
            <a:pPr algn="ctr">
              <a:lnSpc>
                <a:spcPct val="100000"/>
              </a:lnSpc>
            </a:pPr>
            <a:r>
              <a:rPr b="1" lang="el-GR" sz="4100" spc="-1" strike="noStrike">
                <a:solidFill>
                  <a:srgbClr val="b98e8b"/>
                </a:solidFill>
                <a:latin typeface="Lucida Sans"/>
              </a:rPr>
              <a:t>Η Δέντρο-λιχουδιά μας είναι πανέτοιμη!!</a:t>
            </a:r>
            <a:endParaRPr b="0" lang="el-GR" sz="4100" spc="-1" strike="noStrike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99" name="Picture 2" descr=""/>
          <p:cNvPicPr/>
          <p:nvPr/>
        </p:nvPicPr>
        <p:blipFill>
          <a:blip r:embed="rId1"/>
          <a:stretch/>
        </p:blipFill>
        <p:spPr>
          <a:xfrm>
            <a:off x="1433160" y="1600200"/>
            <a:ext cx="6277680" cy="4708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2123640" y="260640"/>
            <a:ext cx="8229240" cy="2448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l-GR" sz="4100" spc="-1" strike="noStrike">
                <a:solidFill>
                  <a:srgbClr val="b98e8b"/>
                </a:solidFill>
                <a:latin typeface="Lucida Sans"/>
              </a:rPr>
              <a:t>Το στολίδι της</a:t>
            </a:r>
            <a:br/>
            <a:r>
              <a:rPr b="1" lang="el-GR" sz="4100" spc="-1" strike="noStrike">
                <a:solidFill>
                  <a:srgbClr val="b98e8b"/>
                </a:solidFill>
                <a:latin typeface="Lucida Sans"/>
              </a:rPr>
              <a:t> αυλής μας!</a:t>
            </a:r>
            <a:endParaRPr b="0" lang="el-GR" sz="4100" spc="-1" strike="noStrike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101" name="Picture 2" descr=""/>
          <p:cNvPicPr/>
          <p:nvPr/>
        </p:nvPicPr>
        <p:blipFill>
          <a:blip r:embed="rId1"/>
          <a:stretch/>
        </p:blipFill>
        <p:spPr>
          <a:xfrm rot="4495800">
            <a:off x="57600" y="1428120"/>
            <a:ext cx="5559840" cy="4357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53</TotalTime>
  <Application>LibreOffice/6.1.0.3$Windows_x86 LibreOffice_project/efb621ed25068d70781dc026f7e9c5187a4decd1</Application>
  <Words>35</Words>
  <Paragraphs>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2023-12-02T11:44:56Z</dcterms:created>
  <dc:creator>user</dc:creator>
  <dc:description/>
  <dc:language>el-GR</dc:language>
  <cp:lastModifiedBy>user</cp:lastModifiedBy>
  <dcterms:modified xsi:type="dcterms:W3CDTF">2023-12-09T20:01:25Z</dcterms:modified>
  <cp:revision>5</cp:revision>
  <dc:subject/>
  <dc:title>Νηπιαγωγείο Λογγάδων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Προβολή στην οθόνη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7</vt:i4>
  </property>
</Properties>
</file>