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150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44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56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573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22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5758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95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8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49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62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0616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350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33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767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5953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62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71EE37-3F46-4383-B13B-4F0238C1F596}" type="datetimeFigureOut">
              <a:rPr lang="el-GR" smtClean="0"/>
              <a:t>4/4/2025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972E-783E-4030-B63D-47654F67CD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56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23F66C-26B9-0CB1-6292-78EE6131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84" y="0"/>
            <a:ext cx="4789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17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E6FC8A-9C55-DD46-9447-D23CF993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C6ACD3-C5B1-A6A1-FABB-2C252CBCB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00" y="9113"/>
            <a:ext cx="4713907" cy="6848887"/>
          </a:xfrm>
        </p:spPr>
      </p:pic>
    </p:spTree>
    <p:extLst>
      <p:ext uri="{BB962C8B-B14F-4D97-AF65-F5344CB8AC3E}">
        <p14:creationId xmlns:p14="http://schemas.microsoft.com/office/powerpoint/2010/main" val="1724712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4687B3-01EA-4561-C7E5-A01A12330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E66AD4D-C420-D50F-22BB-F068F34EF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54" y="-13670"/>
            <a:ext cx="4621427" cy="6870598"/>
          </a:xfrm>
        </p:spPr>
      </p:pic>
    </p:spTree>
    <p:extLst>
      <p:ext uri="{BB962C8B-B14F-4D97-AF65-F5344CB8AC3E}">
        <p14:creationId xmlns:p14="http://schemas.microsoft.com/office/powerpoint/2010/main" val="1311046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32905F-A61E-6EF6-71B4-8902954B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06FB025-00DF-C4A8-34F8-0755E8BF6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54" y="-11501"/>
            <a:ext cx="4613189" cy="6874996"/>
          </a:xfrm>
        </p:spPr>
      </p:pic>
    </p:spTree>
    <p:extLst>
      <p:ext uri="{BB962C8B-B14F-4D97-AF65-F5344CB8AC3E}">
        <p14:creationId xmlns:p14="http://schemas.microsoft.com/office/powerpoint/2010/main" val="1611484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18545A2-7D0B-B98B-749E-A58F7E662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51" y="0"/>
            <a:ext cx="4755197" cy="6879574"/>
          </a:xfrm>
        </p:spPr>
      </p:pic>
    </p:spTree>
    <p:extLst>
      <p:ext uri="{BB962C8B-B14F-4D97-AF65-F5344CB8AC3E}">
        <p14:creationId xmlns:p14="http://schemas.microsoft.com/office/powerpoint/2010/main" val="3767221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5CC087-3496-2D7A-4DA9-EF5CCA7C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660B3AD-332E-B901-F959-8429D4CBE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93" y="0"/>
            <a:ext cx="4682204" cy="6858000"/>
          </a:xfrm>
        </p:spPr>
      </p:pic>
    </p:spTree>
    <p:extLst>
      <p:ext uri="{BB962C8B-B14F-4D97-AF65-F5344CB8AC3E}">
        <p14:creationId xmlns:p14="http://schemas.microsoft.com/office/powerpoint/2010/main" val="1589897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17B392-FE25-0807-3666-59141474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1AD2D48-04C4-D34A-98CE-FF5AD822FD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55" y="-8919"/>
            <a:ext cx="4733029" cy="6866919"/>
          </a:xfrm>
        </p:spPr>
      </p:pic>
    </p:spTree>
    <p:extLst>
      <p:ext uri="{BB962C8B-B14F-4D97-AF65-F5344CB8AC3E}">
        <p14:creationId xmlns:p14="http://schemas.microsoft.com/office/powerpoint/2010/main" val="4067872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79A91F-D3C3-348E-69D6-6A9FE78C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B4A5FBC-6583-4DB5-871E-F1F7A4CE1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455" y="19313"/>
            <a:ext cx="4588476" cy="6848139"/>
          </a:xfrm>
        </p:spPr>
      </p:pic>
    </p:spTree>
    <p:extLst>
      <p:ext uri="{BB962C8B-B14F-4D97-AF65-F5344CB8AC3E}">
        <p14:creationId xmlns:p14="http://schemas.microsoft.com/office/powerpoint/2010/main" val="3393614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BC55C1-608C-CF4F-F965-B715A39B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2BA38BB-E676-F24D-5DD2-44FFE7DDB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069" y="0"/>
            <a:ext cx="4827406" cy="6858000"/>
          </a:xfrm>
        </p:spPr>
      </p:pic>
    </p:spTree>
    <p:extLst>
      <p:ext uri="{BB962C8B-B14F-4D97-AF65-F5344CB8AC3E}">
        <p14:creationId xmlns:p14="http://schemas.microsoft.com/office/powerpoint/2010/main" val="3657073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263511-F77F-335D-9987-2D9D2DA7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3E8DF05-A8C9-89BF-A971-44F614F2FA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65" y="-1"/>
            <a:ext cx="4706147" cy="6866859"/>
          </a:xfrm>
        </p:spPr>
      </p:pic>
    </p:spTree>
    <p:extLst>
      <p:ext uri="{BB962C8B-B14F-4D97-AF65-F5344CB8AC3E}">
        <p14:creationId xmlns:p14="http://schemas.microsoft.com/office/powerpoint/2010/main" val="4190639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1AAA16-DF72-8EEF-1DCE-60229657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C3B55FA-ECFA-768D-9E05-ED58F738E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41" y="29955"/>
            <a:ext cx="4654378" cy="6827015"/>
          </a:xfrm>
        </p:spPr>
      </p:pic>
    </p:spTree>
    <p:extLst>
      <p:ext uri="{BB962C8B-B14F-4D97-AF65-F5344CB8AC3E}">
        <p14:creationId xmlns:p14="http://schemas.microsoft.com/office/powerpoint/2010/main" val="2760291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5F4372-7700-9499-4BF5-EBAB30A7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7B313AA-0AB7-2CC1-2018-0B239CC7C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11" y="25754"/>
            <a:ext cx="4666846" cy="6832246"/>
          </a:xfrm>
        </p:spPr>
      </p:pic>
    </p:spTree>
    <p:extLst>
      <p:ext uri="{BB962C8B-B14F-4D97-AF65-F5344CB8AC3E}">
        <p14:creationId xmlns:p14="http://schemas.microsoft.com/office/powerpoint/2010/main" val="4019376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0</Words>
  <Application>Microsoft Office PowerPoint</Application>
  <PresentationFormat>Ευρεία οθόνη</PresentationFormat>
  <Paragraphs>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Ιόν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stavros</dc:creator>
  <cp:lastModifiedBy>stavros</cp:lastModifiedBy>
  <cp:revision>3</cp:revision>
  <dcterms:created xsi:type="dcterms:W3CDTF">2025-04-04T17:29:52Z</dcterms:created>
  <dcterms:modified xsi:type="dcterms:W3CDTF">2025-04-04T17:37:24Z</dcterms:modified>
</cp:coreProperties>
</file>