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3" r:id="rId9"/>
    <p:sldId id="266" r:id="rId10"/>
    <p:sldId id="264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EF029C-29FD-C616-1CAC-099D77F5D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8E8AFE9-B567-9626-AFD2-25BF96355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47F6E8-C1C7-0EC6-9B43-03F6A33D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4C79E0-A898-F3A4-76C2-4860B0CE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A85BB4-6558-6285-211C-6024E30C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07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E5B6EC-F65E-2143-325A-66150590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5B00C0A-DE68-D956-D6D9-C4B70E899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CE4708-B49D-00AA-896D-B79FFACC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EC8C797-E217-9F93-C0E4-41AB8FC3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7F2A24-B02E-A51F-8965-B391F6CC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72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FE6E74F-5B58-C8FF-640A-3B81F860B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9E004AF-2E6D-CAE1-A974-95BDE176A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BFAD41-A16C-9495-E39A-65B40B2A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B32376-79B1-A0EC-695F-B2595370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B4128CB-324C-F0CC-C7CD-1908112F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7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60FC6B-CD2F-41C4-B0FB-BFBF4232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971132-7A5F-62BA-CF5A-FF8D3701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F59A43-55BB-78AF-9BA9-96405663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71D103-8712-F200-7CFA-45BD0C93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78B756-FBA9-8E0C-A2FB-ACA382B1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80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D0CD24-B798-4714-8802-15B958DA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9E7898-3DE5-4A03-AC10-EAF4624E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293260-1C26-AD05-9DCB-4D8BB5F2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9DC0EA-86F4-5E91-C12E-9EA3AEC2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124997-B84E-CC2B-0239-B8DDECA3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64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ABAD70-250B-E6AF-6ED0-D43D38B0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EE7244-8720-6F2C-F9AD-3B1BFD979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4C32988-8D03-2531-5B68-156F53F0F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1B8059-762E-5CB6-AA08-6684BF30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89974B-1DBA-3E1C-5C7D-DF66C98D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64A9ED-2656-62D0-F106-BE21FE54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12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8FF057-61A2-3D26-1857-D38F6A78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5B9BC6A-D3E5-B7A1-4C87-FD48F93D8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846660B-C705-086D-7326-D1034E0A9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12B3E10-0563-7B33-C417-2C2344258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439752-AFF2-4A39-77AD-200BF668C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C567B8D-FF7F-A4A2-9144-C9F28A17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DA7D2F1-B3F1-F4D9-411E-96589CDD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32CB695-5CC5-8C9A-A847-ED0E3BA5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06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A9220D-1085-6039-ECF9-D2FA7F47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6C6EFCB-5610-5E31-5D99-384D23A2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9D7615-BA6C-7A57-E813-B4738347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93FE534-1587-261A-06EC-18EFD43B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13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0BD030F-36A8-31FF-C6BC-9FF45E53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3D4EC3D-41FC-4943-33C6-09CA9746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6182A18-92BD-646F-08BE-0962F86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11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692D25-CF0F-E026-4CD0-93A95006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C789CB-C3D3-8D0E-887A-09653E1D6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7069BBA-15F4-0DA3-49AD-B021FDFC4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8297F2-90DB-9A65-64EC-97B37387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6A40B2D-04FD-68F5-27C9-A9B54305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B9DCFE9-A448-F276-7F86-A09E23CA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69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5A5A87-EAEE-967C-DCFA-8447EA3C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F5A80D4-C36F-CB43-638C-23217C500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F292E38-6E58-2E40-28FC-2CDA92F8A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008C53-1966-D657-D11E-92A463DD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4061947-19D8-D52D-5EC4-8E17DB42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8112241-45BA-57C1-E6E2-B7794103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28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C1CCE8E-A51E-6CBE-5CFD-6B2769B5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F6FA3D-36A6-D700-22EC-74EEDA06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DFAE8B-7880-5A3B-C9F2-8D51E5755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FA95-C909-4402-AD64-0C0E4FDA1EF1}" type="datetimeFigureOut">
              <a:rPr lang="el-GR" smtClean="0"/>
              <a:t>23/4/2026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85DCCC-6940-004C-99BF-90DA58411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2E4257-3700-ECFC-66FC-E89D2CF87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7E5C-66C1-4E2B-A91F-F5D8B58942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73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A55187-95F9-306A-47F4-4F6567714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681"/>
            <a:ext cx="8636000" cy="1897300"/>
          </a:xfrm>
        </p:spPr>
        <p:txBody>
          <a:bodyPr>
            <a:noAutofit/>
          </a:bodyPr>
          <a:lstStyle/>
          <a:p>
            <a:r>
              <a:rPr lang="el-G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Ο ΠΡΙΓΚΙΠΑΣ ΦΡΟΥΤΕΝΙΟΣ ΚΑΙ Η ΜΑΡΙΑ ΛΑΧΑΝΟΥΛΑ</a:t>
            </a:r>
          </a:p>
        </p:txBody>
      </p:sp>
    </p:spTree>
    <p:extLst>
      <p:ext uri="{BB962C8B-B14F-4D97-AF65-F5344CB8AC3E}">
        <p14:creationId xmlns:p14="http://schemas.microsoft.com/office/powerpoint/2010/main" val="419583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606A1F-565F-CC11-D7A9-E4299C1F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9110"/>
            <a:ext cx="10515600" cy="820132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Απολαμβάνουν τη συντροφιά των εντόμων καθώς τρώνε το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γεύμα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τους στον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κήπο.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A8A12C-CCE3-07A6-FD82-ABD369385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3" y="1216058"/>
            <a:ext cx="9605527" cy="52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9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B827BD-74EE-E27B-ED58-B3266302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5036"/>
            <a:ext cx="10515600" cy="2196444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Και έζησαν αυτοί καλά και εμείς καλύτερα!!!!</a:t>
            </a:r>
          </a:p>
        </p:txBody>
      </p:sp>
    </p:spTree>
    <p:extLst>
      <p:ext uri="{BB962C8B-B14F-4D97-AF65-F5344CB8AC3E}">
        <p14:creationId xmlns:p14="http://schemas.microsoft.com/office/powerpoint/2010/main" val="91539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0CEEFA-4065-C934-0E53-C9CA23E9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4880"/>
            <a:ext cx="10515600" cy="3617595"/>
          </a:xfrm>
        </p:spPr>
        <p:txBody>
          <a:bodyPr>
            <a:normAutofit/>
          </a:bodyPr>
          <a:lstStyle/>
          <a:p>
            <a:r>
              <a:rPr lang="el-GR" dirty="0"/>
              <a:t>…το δικό μας παραμύθι.</a:t>
            </a:r>
            <a:br>
              <a:rPr lang="el-GR" dirty="0"/>
            </a:br>
            <a:r>
              <a:rPr lang="el-GR" dirty="0"/>
              <a:t>Έμπνευση κείμενο και εικονογράφηση από τα παιδιά  του νηπιαγωγείου κουλούρας.</a:t>
            </a:r>
          </a:p>
        </p:txBody>
      </p:sp>
    </p:spTree>
    <p:extLst>
      <p:ext uri="{BB962C8B-B14F-4D97-AF65-F5344CB8AC3E}">
        <p14:creationId xmlns:p14="http://schemas.microsoft.com/office/powerpoint/2010/main" val="236861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E76F2-2B24-7F44-9462-F77B236A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1"/>
            <a:ext cx="10515600" cy="1661843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Ερώτηση: τι σου έρχεται στο νου όταν ακούς τη λέξη φρούτα, λαχανικά, έντομα; Τα παιδιά απαντούν …έπειτα με αυτές τις λεξούλες προσπαθήσαμε να φτιάξουμε μια </a:t>
            </a:r>
            <a:r>
              <a:rPr lang="el-GR" dirty="0"/>
              <a:t>ιστορία.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01D69B0-E0D4-124A-9093-936659A8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67" y="1661842"/>
            <a:ext cx="8382727" cy="491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E96691-9EDB-E8D0-4C9F-FC700335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3952"/>
            <a:ext cx="10515600" cy="754144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Μια φορά και έναν καιρό ήταν ο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πρίγκιπας </a:t>
            </a:r>
            <a:r>
              <a:rPr lang="el-G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Φρουτένιος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και η γυναίκα του η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Μαρία </a:t>
            </a:r>
            <a:r>
              <a:rPr lang="el-G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Λαχανούλα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06B6466-693A-1669-4D0A-08B2BBF7F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79" y="1414940"/>
            <a:ext cx="8290561" cy="5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8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EA1C88-4EE9-9404-E364-FF716B55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995"/>
            <a:ext cx="10515600" cy="1048772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Μια μέρα πήγαν στο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μανάβη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να αγοράσουν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μήλα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μπανάνες,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βατόμουρα,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μελιτζάνες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κρεμμύδια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D730C36-5D1E-2EB1-0010-A51902AEF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655181"/>
            <a:ext cx="8347638" cy="49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5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B32210-AB72-3F26-1952-49F80BDD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1085"/>
            <a:ext cx="10515600" cy="867266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Την άλλη μέρα αφού είχαν όλα τα υλικά σκέφτηκαν να φτιάξουν μία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φρουτοσαλάτα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γεμιστά.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FB3AE42-2C30-0FC2-CDDE-186B326B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3" y="1319753"/>
            <a:ext cx="10287000" cy="52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F034F1E-CE43-A9F6-C85D-50B79D57B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1" y="638665"/>
            <a:ext cx="9549353" cy="55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5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2E1273-5411-76A2-558B-0B229335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098"/>
            <a:ext cx="10515600" cy="820131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Την ώρα που μαγείρευαν, άκουγαν το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τραγούδι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τζίτζικα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,που ήταν επάνω στο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δέντρο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,έξω στον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κήπο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που ήταν γεμάτος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πιπεριές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529A97-D119-AE41-2527-45E84108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1" y="1190163"/>
            <a:ext cx="9571134" cy="54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4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43B631-7BB3-DD75-ECE6-778678B5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817"/>
            <a:ext cx="10515600" cy="867266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Είναι καλοκαίρι και το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μυρμήγκι,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η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πασχαλίτσα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και η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ακρίδα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κουνούν χαρούμενα τα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φτερά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τους.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FB15CD9-5ADB-384C-59B9-71373F74C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5" y="1084083"/>
            <a:ext cx="9341670" cy="561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2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72626D-3086-9418-6458-BF418FA1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7592"/>
            <a:ext cx="10515600" cy="893051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Ξαφνικά ακούστηκε ένα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βουητό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ζζζζζζ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 περνούσε ένα σμήνος μελισσών που πήγαιναν στα λουλούδια να πάρουν γύρη για να φτιάξουν </a:t>
            </a:r>
            <a:r>
              <a:rPr lang="el-GR" sz="2400" u="sng" dirty="0">
                <a:latin typeface="Arial" panose="020B0604020202020204" pitchFamily="34" charset="0"/>
                <a:cs typeface="Arial" panose="020B0604020202020204" pitchFamily="34" charset="0"/>
              </a:rPr>
              <a:t>μέλι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727C8A0-243A-1DCD-E9FF-53346F8A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93" y="1295290"/>
            <a:ext cx="9391650" cy="50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4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A80B21-4CCA-F0C2-5235-FAF92D21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243"/>
            <a:ext cx="10515600" cy="542107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 πρίγκιπας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Φρουτένιος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και η Μαρία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Λαχανούλα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είναι πολύ χαρούμενοι.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D57C4A7-06E0-FD9B-AC0B-834055D90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7" y="911678"/>
            <a:ext cx="9173600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880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203</Words>
  <Application>Microsoft Office PowerPoint</Application>
  <PresentationFormat>Ευρεία οθόνη</PresentationFormat>
  <Paragraphs>12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Ο ΠΡΙΓΚΙΠΑΣ ΦΡΟΥΤΕΝΙΟΣ ΚΑΙ Η ΜΑΡΙΑ ΛΑΧΑΝΟΥΛΑ</vt:lpstr>
      <vt:lpstr>Μια φορά και έναν καιρό ήταν ο πρίγκιπας Φρουτένιος και η γυναίκα του η Μαρία Λαχανούλα.</vt:lpstr>
      <vt:lpstr>Μια μέρα πήγαν στο μανάβη να αγοράσουν μήλα, μπανάνες, βατόμουρα, μελιτζάνες και κρεμμύδια.</vt:lpstr>
      <vt:lpstr>Την άλλη μέρα αφού είχαν όλα τα υλικά σκέφτηκαν να φτιάξουν μία φρουτοσαλάτα και γεμιστά.</vt:lpstr>
      <vt:lpstr>Παρουσίαση του PowerPoint</vt:lpstr>
      <vt:lpstr>Την ώρα που μαγείρευαν, άκουγαν το τραγούδι του τζίτζικα ,που ήταν επάνω στο δέντρο ,έξω στον κήπο που ήταν γεμάτος πιπεριές.</vt:lpstr>
      <vt:lpstr>Είναι καλοκαίρι και το μυρμήγκι, η πασχαλίτσα και η ακρίδα κουνούν χαρούμενα τα φτερά τους.</vt:lpstr>
      <vt:lpstr>Ξαφνικά ακούστηκε ένα βουητό ζζζζζζ, περνούσε ένα σμήνος μελισσών που πήγαιναν στα λουλούδια να πάρουν γύρη για να φτιάξουν μέλι.</vt:lpstr>
      <vt:lpstr>Ο πρίγκιπας Φρουτένιος και η Μαρία Λαχανούλα είναι πολύ χαρούμενοι.</vt:lpstr>
      <vt:lpstr>Απολαμβάνουν τη συντροφιά των εντόμων καθώς τρώνε το γεύμα τους στον κήπο.</vt:lpstr>
      <vt:lpstr>Και έζησαν αυτοί καλά και εμείς καλύτερα!!!!</vt:lpstr>
      <vt:lpstr>…το δικό μας παραμύθι. Έμπνευση κείμενο και εικονογράφηση από τα παιδιά  του νηπιαγωγείου κουλούρας.</vt:lpstr>
      <vt:lpstr>Ερώτηση: τι σου έρχεται στο νου όταν ακούς τη λέξη φρούτα, λαχανικά, έντομα; Τα παιδιά απαντούν …έπειτα με αυτές τις λεξούλες προσπαθήσαμε να φτιάξουμε μια ιστορία.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36</cp:revision>
  <dcterms:created xsi:type="dcterms:W3CDTF">2026-04-23T16:08:26Z</dcterms:created>
  <dcterms:modified xsi:type="dcterms:W3CDTF">2026-04-23T19:19:05Z</dcterms:modified>
</cp:coreProperties>
</file>