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ΔΙΚΤΥΟ: ΠΑΙΔΕΙΑ ΣΤΑ ΜΕΣΑ</a:t>
            </a:r>
            <a:br>
              <a:rPr lang="el-GR" dirty="0" smtClean="0"/>
            </a:br>
            <a:r>
              <a:rPr lang="el-GR" dirty="0" smtClean="0"/>
              <a:t>ΠΡΟΓΡΑΜΜΑ ΚΙΝΗΜΑΤΟΓΡΑΦΙΚΗΣ ΑΓΩΓΗΣ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ΝΗΠΙΑΓΩΓΕΙΟ ΚΟΜΠΟΤΙΟΥ</a:t>
            </a:r>
          </a:p>
          <a:p>
            <a:r>
              <a:rPr lang="el-GR" dirty="0" smtClean="0"/>
              <a:t>ΣΧ. ΕΤΟΣ 2022-2023</a:t>
            </a:r>
          </a:p>
          <a:p>
            <a:r>
              <a:rPr lang="el-GR" dirty="0" smtClean="0"/>
              <a:t>Υπεύθυνη προγράμματος</a:t>
            </a:r>
          </a:p>
          <a:p>
            <a:r>
              <a:rPr lang="el-GR" dirty="0" err="1" smtClean="0"/>
              <a:t>Κατσαούνου</a:t>
            </a:r>
            <a:r>
              <a:rPr lang="el-GR" dirty="0" smtClean="0"/>
              <a:t> Αφροδίτη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smtClean="0"/>
              <a:t>ΤΑΙΝΙΑ</a:t>
            </a:r>
            <a:r>
              <a:rPr lang="el-GR" sz="2200" b="1" i="1" dirty="0" smtClean="0"/>
              <a:t> </a:t>
            </a:r>
            <a:r>
              <a:rPr lang="el-GR" sz="2200" b="1" i="1" dirty="0" smtClean="0"/>
              <a:t>: Ταξίδι στη Σελήνη</a:t>
            </a:r>
            <a:r>
              <a:rPr lang="el-GR" sz="2200" b="1" dirty="0" smtClean="0"/>
              <a:t>, 1902, Γαλλία 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b="1" dirty="0" smtClean="0"/>
              <a:t>Σκηνοθεσία, παραγωγή, σενάριο Ζωρζ Μελιές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Users\user\Desktop\ΝΗΠΙΑΓΩΓΕΙΟ ΚΟΜΠΟΤΙΟΥ\2022-2023\ΕΚΠΑΙΔΕΥΣΗ\ΚΙΝΗΜΑΤΟΓΡΑΦΟΣ\ΤΑΞΙΔΙ ΣΤΗ ΣΕΛΗΝ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161479">
            <a:off x="296679" y="3071255"/>
            <a:ext cx="8398417" cy="1656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>Η </a:t>
            </a:r>
            <a:r>
              <a:rPr lang="el-GR" sz="2000" b="1" dirty="0" smtClean="0"/>
              <a:t>συνέλευση των </a:t>
            </a:r>
            <a:r>
              <a:rPr lang="el-GR" sz="2000" b="1" dirty="0" smtClean="0"/>
              <a:t>Αστρονόμων.</a:t>
            </a:r>
            <a:r>
              <a:rPr lang="en-US" sz="2000" dirty="0" smtClean="0"/>
              <a:t>        </a:t>
            </a:r>
            <a:r>
              <a:rPr lang="el-GR" sz="2000" b="1" dirty="0" smtClean="0"/>
              <a:t>Απογείωση </a:t>
            </a:r>
            <a:r>
              <a:rPr lang="el-GR" sz="2000" b="1" dirty="0" smtClean="0"/>
              <a:t>από τη Γη στη Σελήνη.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1026" name="Picture 2" descr="C:\Users\user\Desktop\ΝΗΠΙΑΓΩΓΕΙΟ ΚΟΜΠΟΤΙΟΥ\2022-2023\ΕΚΠΑΙΔΕΥΣΗ\ΚΙΝΗΜΑΤΟΓΡΑΦΟΣ\1ΤΑΞΙΔΙ ΣΤΗ ΣΕΛΗΝ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78" y="1600200"/>
            <a:ext cx="3736306" cy="4525963"/>
          </a:xfrm>
          <a:prstGeom prst="rect">
            <a:avLst/>
          </a:prstGeom>
          <a:noFill/>
        </p:spPr>
      </p:pic>
      <p:pic>
        <p:nvPicPr>
          <p:cNvPr id="1027" name="Picture 3" descr="C:\Users\user\Desktop\ΝΗΠΙΑΓΩΓΕΙΟ ΚΟΜΠΟΤΙΟΥ\2022-2023\ΕΚΠΑΙΔΕΥΣΗ\ΚΙΝΗΜΑΤΟΓΡΑΦΟΣ\2ΤΑΞΙΔΙ ΣΤΗ ΣΕΛΗΝ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58691"/>
            <a:ext cx="4038600" cy="4408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smtClean="0"/>
              <a:t>Προσγείωση </a:t>
            </a:r>
            <a:r>
              <a:rPr lang="el-GR" sz="2200" b="1" dirty="0" smtClean="0"/>
              <a:t>στο μάτι της </a:t>
            </a:r>
            <a:r>
              <a:rPr lang="el-GR" sz="2200" b="1" dirty="0" smtClean="0"/>
              <a:t>Σελήνης.</a:t>
            </a:r>
            <a:r>
              <a:rPr lang="en-US" sz="2200" dirty="0" smtClean="0"/>
              <a:t>        </a:t>
            </a:r>
            <a:r>
              <a:rPr lang="el-GR" sz="2200" b="1" dirty="0" smtClean="0"/>
              <a:t>Η </a:t>
            </a:r>
            <a:r>
              <a:rPr lang="el-GR" sz="2200" b="1" dirty="0" smtClean="0"/>
              <a:t>ζωή στη Σελήνη. Οι εξωγήινοι.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 descr="C:\Users\user\Desktop\ΝΗΠΙΑΓΩΓΕΙΟ ΚΟΜΠΟΤΙΟΥ\2022-2023\ΕΚΠΑΙΔΕΥΣΗ\ΚΙΝΗΜΑΤΟΓΡΑΦΟΣ\3ΤΑΞΙΔΙ ΣΤΗ ΣΕΛΗΝ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618" y="1600200"/>
            <a:ext cx="2341763" cy="4525963"/>
          </a:xfrm>
          <a:prstGeom prst="rect">
            <a:avLst/>
          </a:prstGeom>
          <a:noFill/>
        </p:spPr>
      </p:pic>
      <p:pic>
        <p:nvPicPr>
          <p:cNvPr id="2051" name="Picture 3" descr="C:\Users\user\Desktop\ΝΗΠΙΑΓΩΓΕΙΟ ΚΟΜΠΟΤΙΟΥ\2022-2023\ΕΚΠΑΙΔΕΥΣΗ\ΚΙΝΗΜΑΤΟΓΡΑΦΟΣ\4ΤΑΞΙΔΙ ΣΤΗ ΣΕΛΗΝ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932" y="1600200"/>
            <a:ext cx="31971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>Η </a:t>
            </a:r>
            <a:r>
              <a:rPr lang="el-GR" sz="2000" b="1" dirty="0" smtClean="0"/>
              <a:t>διαφυγή. Πέφτοντας από τη Σελήνη στη Γη.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b="1" dirty="0" smtClean="0"/>
              <a:t>Προσγείωση στο βυθό της </a:t>
            </a:r>
            <a:r>
              <a:rPr lang="el-GR" sz="2000" b="1" dirty="0" smtClean="0"/>
              <a:t>θάλασσας.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b="1" dirty="0" smtClean="0"/>
              <a:t> 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b="1" dirty="0" smtClean="0"/>
              <a:t>Υποδοχή </a:t>
            </a:r>
            <a:r>
              <a:rPr lang="el-GR" sz="2000" b="1" dirty="0" smtClean="0"/>
              <a:t>, τιμές, βραβεία, αποκαλυπτήρια αγάλματος. 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3074" name="Picture 2" descr="C:\Users\user\Desktop\ΝΗΠΙΑΓΩΓΕΙΟ ΚΟΜΠΟΤΙΟΥ\2022-2023\ΕΚΠΑΙΔΕΥΣΗ\ΚΙΝΗΜΑΤΟΓΡΑΦΟΣ\5ΤΑΞΙΔΙ ΣΤΗ ΣΕΛΗΝ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28397"/>
            <a:ext cx="4038600" cy="3469569"/>
          </a:xfrm>
          <a:prstGeom prst="rect">
            <a:avLst/>
          </a:prstGeom>
          <a:noFill/>
        </p:spPr>
      </p:pic>
      <p:pic>
        <p:nvPicPr>
          <p:cNvPr id="3075" name="Picture 3" descr="C:\Users\user\Desktop\ΝΗΠΙΑΓΩΓΕΙΟ ΚΟΜΠΟΤΙΟΥ\2022-2023\ΕΚΠΑΙΔΕΥΣΗ\ΚΙΝΗΜΑΤΟΓΡΑΦΟΣ\6ΤΑΞΙΔΙ ΣΤΗ ΣΕΛΗΝ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602" y="1600200"/>
            <a:ext cx="34197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Προβολή στην οθόνη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ΔΙΚΤΥΟ: ΠΑΙΔΕΙΑ ΣΤΑ ΜΕΣΑ ΠΡΟΓΡΑΜΜΑ ΚΙΝΗΜΑΤΟΓΡΑΦΙΚΗΣ ΑΓΩΓΗΣ  </vt:lpstr>
      <vt:lpstr>    ΤΑΙΝΙΑ : Ταξίδι στη Σελήνη, 1902, Γαλλία  Σκηνοθεσία, παραγωγή, σενάριο Ζωρζ Μελιές   </vt:lpstr>
      <vt:lpstr> Η συνέλευση των Αστρονόμων.        Απογείωση από τη Γη στη Σελήνη. </vt:lpstr>
      <vt:lpstr>    Προσγείωση στο μάτι της Σελήνης.        Η ζωή στη Σελήνη. Οι εξωγήινοι.   </vt:lpstr>
      <vt:lpstr> Η διαφυγή. Πέφτοντας από τη Σελήνη στη Γη. Προσγείωση στο βυθό της θάλασσας.   Υποδοχή , τιμές, βραβεία, αποκαλυπτήρια αγάλματος.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Χρήστης των Windows</cp:lastModifiedBy>
  <cp:revision>7</cp:revision>
  <dcterms:created xsi:type="dcterms:W3CDTF">2023-06-13T11:22:17Z</dcterms:created>
  <dcterms:modified xsi:type="dcterms:W3CDTF">2023-06-13T11:35:08Z</dcterms:modified>
</cp:coreProperties>
</file>