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13/6/2023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13/6/2023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484785"/>
            <a:ext cx="7772400" cy="2115666"/>
          </a:xfrm>
        </p:spPr>
        <p:txBody>
          <a:bodyPr>
            <a:normAutofit/>
          </a:bodyPr>
          <a:lstStyle/>
          <a:p>
            <a:r>
              <a:rPr lang="el-GR" dirty="0" smtClean="0"/>
              <a:t>ΔΙΚΤΥΟ: ΠΑΙΔΕΙΑ ΣΤΑ ΜΕΣΑ</a:t>
            </a:r>
            <a:br>
              <a:rPr lang="el-GR" dirty="0" smtClean="0"/>
            </a:br>
            <a:r>
              <a:rPr lang="el-GR" dirty="0" smtClean="0"/>
              <a:t>ΠΡΟΓΡΑΜΜΑ ΚΙΝΗΜΑΤΟΓΡΑΦΙΚΗΣ ΑΓΩΓΗΣ</a:t>
            </a:r>
            <a:endParaRPr lang="el-GR" dirty="0"/>
          </a:p>
        </p:txBody>
      </p:sp>
      <p:sp>
        <p:nvSpPr>
          <p:cNvPr id="3" name="2 - Υπότιτλος"/>
          <p:cNvSpPr>
            <a:spLocks noGrp="1"/>
          </p:cNvSpPr>
          <p:nvPr>
            <p:ph type="subTitle" idx="1"/>
          </p:nvPr>
        </p:nvSpPr>
        <p:spPr/>
        <p:txBody>
          <a:bodyPr>
            <a:normAutofit fontScale="85000" lnSpcReduction="20000"/>
          </a:bodyPr>
          <a:lstStyle/>
          <a:p>
            <a:r>
              <a:rPr lang="el-GR" dirty="0" smtClean="0"/>
              <a:t>ΝΗΠΙΑΓΩΓΕΙΟ ΚΟΜΠΟΤΙΟΥ</a:t>
            </a:r>
          </a:p>
          <a:p>
            <a:r>
              <a:rPr lang="el-GR" dirty="0" smtClean="0"/>
              <a:t>ΣΧ. ΕΤΟΣ 2022-2023</a:t>
            </a:r>
          </a:p>
          <a:p>
            <a:r>
              <a:rPr lang="el-GR" dirty="0" smtClean="0"/>
              <a:t>Υπεύθυνη προγράμματος</a:t>
            </a:r>
          </a:p>
          <a:p>
            <a:r>
              <a:rPr lang="el-GR" dirty="0" err="1" smtClean="0"/>
              <a:t>Κατσαούνου</a:t>
            </a:r>
            <a:r>
              <a:rPr lang="el-GR" dirty="0" smtClean="0"/>
              <a:t> Αφροδίτη</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200" dirty="0" smtClean="0"/>
              <a:t/>
            </a:r>
            <a:br>
              <a:rPr lang="en-US" sz="2200" dirty="0" smtClean="0"/>
            </a:br>
            <a:r>
              <a:rPr lang="en-US" sz="2200" dirty="0" smtClean="0"/>
              <a:t/>
            </a:r>
            <a:br>
              <a:rPr lang="en-US" sz="2200" dirty="0" smtClean="0"/>
            </a:br>
            <a:r>
              <a:rPr lang="el-GR" sz="2200" dirty="0" smtClean="0"/>
              <a:t>Φεστιβάλ </a:t>
            </a:r>
            <a:r>
              <a:rPr lang="el-GR" sz="2200" dirty="0" smtClean="0"/>
              <a:t>Παιδικών Ταινιών</a:t>
            </a:r>
            <a:r>
              <a:rPr lang="en-US" sz="2200" dirty="0" smtClean="0"/>
              <a:t>-</a:t>
            </a:r>
            <a:r>
              <a:rPr lang="el-GR" sz="2200" dirty="0" smtClean="0"/>
              <a:t> 2023 </a:t>
            </a:r>
            <a:r>
              <a:rPr lang="en-US" sz="2200" dirty="0" err="1" smtClean="0"/>
              <a:t>Takorama</a:t>
            </a:r>
            <a:r>
              <a:rPr lang="en-US" sz="2200" dirty="0" smtClean="0"/>
              <a:t> -Films Festival</a:t>
            </a:r>
            <a:r>
              <a:rPr lang="el-GR" sz="2200" dirty="0" smtClean="0"/>
              <a:t/>
            </a:r>
            <a:br>
              <a:rPr lang="el-GR" sz="2200" dirty="0" smtClean="0"/>
            </a:br>
            <a:r>
              <a:rPr lang="el-GR" sz="2200" dirty="0" smtClean="0"/>
              <a:t>Ταινία: </a:t>
            </a:r>
            <a:r>
              <a:rPr lang="el-GR" sz="2200" b="1" i="1" dirty="0" smtClean="0"/>
              <a:t> </a:t>
            </a:r>
            <a:r>
              <a:rPr lang="el-GR" sz="2200" dirty="0" smtClean="0"/>
              <a:t> </a:t>
            </a:r>
            <a:r>
              <a:rPr lang="el-GR" sz="2200" b="1" dirty="0" err="1" smtClean="0"/>
              <a:t>Goats</a:t>
            </a:r>
            <a:r>
              <a:rPr lang="el-GR" sz="2200" b="1" dirty="0" smtClean="0"/>
              <a:t> </a:t>
            </a:r>
            <a:r>
              <a:rPr lang="el-GR" sz="2200" dirty="0" smtClean="0"/>
              <a:t>              Σενάριο-Σκηνοθεσία: </a:t>
            </a:r>
            <a:r>
              <a:rPr lang="el-GR" sz="2200" b="1" dirty="0" err="1" smtClean="0"/>
              <a:t>Katya</a:t>
            </a:r>
            <a:r>
              <a:rPr lang="el-GR" sz="2200" b="1" dirty="0" smtClean="0"/>
              <a:t> </a:t>
            </a:r>
            <a:r>
              <a:rPr lang="el-GR" sz="2200" b="1" dirty="0" err="1" smtClean="0"/>
              <a:t>Filippova</a:t>
            </a:r>
            <a:r>
              <a:rPr lang="el-GR" dirty="0" smtClean="0"/>
              <a:t/>
            </a:r>
            <a:br>
              <a:rPr lang="el-GR" dirty="0" smtClean="0"/>
            </a:br>
            <a:endParaRPr lang="el-GR" dirty="0"/>
          </a:p>
        </p:txBody>
      </p:sp>
      <p:sp>
        <p:nvSpPr>
          <p:cNvPr id="3" name="2 - Θέση περιεχομένου"/>
          <p:cNvSpPr>
            <a:spLocks noGrp="1"/>
          </p:cNvSpPr>
          <p:nvPr>
            <p:ph sz="half" idx="1"/>
          </p:nvPr>
        </p:nvSpPr>
        <p:spPr/>
        <p:txBody>
          <a:bodyPr>
            <a:normAutofit fontScale="85000" lnSpcReduction="20000"/>
          </a:bodyPr>
          <a:lstStyle/>
          <a:p>
            <a:r>
              <a:rPr lang="el-GR" dirty="0" smtClean="0"/>
              <a:t>Διάρκεια: 1 λεπτό και 27 δευτερόλεπτα. Παραγωγή: </a:t>
            </a:r>
            <a:r>
              <a:rPr lang="el-GR" dirty="0" err="1" smtClean="0"/>
              <a:t>Soyuzmultlm</a:t>
            </a:r>
            <a:r>
              <a:rPr lang="el-GR" dirty="0" smtClean="0"/>
              <a:t> </a:t>
            </a:r>
            <a:r>
              <a:rPr lang="el-GR" dirty="0" err="1" smtClean="0"/>
              <a:t>Studio</a:t>
            </a:r>
            <a:r>
              <a:rPr lang="el-GR" dirty="0" smtClean="0"/>
              <a:t>, Ρωσία, 2016. Μουσική: </a:t>
            </a:r>
            <a:r>
              <a:rPr lang="el-GR" dirty="0" err="1" smtClean="0"/>
              <a:t>Oleg</a:t>
            </a:r>
            <a:r>
              <a:rPr lang="el-GR" dirty="0" smtClean="0"/>
              <a:t> </a:t>
            </a:r>
            <a:r>
              <a:rPr lang="el-GR" dirty="0" err="1" smtClean="0"/>
              <a:t>Kostrov</a:t>
            </a:r>
            <a:r>
              <a:rPr lang="el-GR" dirty="0" smtClean="0"/>
              <a:t>. </a:t>
            </a:r>
            <a:endParaRPr lang="el-GR" dirty="0" smtClean="0"/>
          </a:p>
          <a:p>
            <a:endParaRPr lang="el-GR" dirty="0" smtClean="0"/>
          </a:p>
          <a:p>
            <a:r>
              <a:rPr lang="el-GR" dirty="0" smtClean="0"/>
              <a:t>Τεχνική</a:t>
            </a:r>
            <a:r>
              <a:rPr lang="el-GR" dirty="0" smtClean="0"/>
              <a:t>: 2D </a:t>
            </a:r>
            <a:r>
              <a:rPr lang="el-GR" dirty="0" err="1" smtClean="0"/>
              <a:t>cut</a:t>
            </a:r>
            <a:r>
              <a:rPr lang="el-GR" dirty="0" smtClean="0"/>
              <a:t>-</a:t>
            </a:r>
            <a:r>
              <a:rPr lang="el-GR" dirty="0" err="1" smtClean="0"/>
              <a:t>out</a:t>
            </a:r>
            <a:r>
              <a:rPr lang="el-GR" dirty="0" smtClean="0"/>
              <a:t> </a:t>
            </a:r>
            <a:r>
              <a:rPr lang="el-GR" dirty="0" err="1" smtClean="0"/>
              <a:t>animation</a:t>
            </a:r>
            <a:r>
              <a:rPr lang="el-GR" dirty="0" smtClean="0"/>
              <a:t> με χαρτί. </a:t>
            </a:r>
            <a:endParaRPr lang="el-GR" dirty="0" smtClean="0"/>
          </a:p>
          <a:p>
            <a:endParaRPr lang="el-GR" dirty="0" smtClean="0"/>
          </a:p>
          <a:p>
            <a:r>
              <a:rPr lang="el-GR" dirty="0" smtClean="0"/>
              <a:t>Θέμα και λέξεις-κλειδιά: Ζώα, ταξίδι, λαιμαργία. </a:t>
            </a:r>
          </a:p>
          <a:p>
            <a:endParaRPr lang="el-GR" dirty="0"/>
          </a:p>
        </p:txBody>
      </p:sp>
      <p:sp>
        <p:nvSpPr>
          <p:cNvPr id="4" name="3 - Θέση περιεχομένου"/>
          <p:cNvSpPr>
            <a:spLocks noGrp="1"/>
          </p:cNvSpPr>
          <p:nvPr>
            <p:ph sz="half" idx="2"/>
          </p:nvPr>
        </p:nvSpPr>
        <p:spPr/>
        <p:txBody>
          <a:bodyPr>
            <a:normAutofit fontScale="85000" lnSpcReduction="20000"/>
          </a:bodyPr>
          <a:lstStyle/>
          <a:p>
            <a:r>
              <a:rPr lang="el-GR" dirty="0" smtClean="0"/>
              <a:t>Σύνοψη: Δύο κατσίκες που ταξιδεύουν με τρένο προσπαθούν να «τσιμπήσουν» ένα δωρεάν σνακ. </a:t>
            </a:r>
          </a:p>
          <a:p>
            <a:r>
              <a:rPr lang="el-GR" dirty="0" smtClean="0"/>
              <a:t>Σχόλια: Μια αστεία ταινία που μας κάνει να σκεφτούμε τη φράση «όποιος θέλει τα πολλά χάνει και τα λίγα». </a:t>
            </a:r>
          </a:p>
          <a:p>
            <a:r>
              <a:rPr lang="el-GR" dirty="0" smtClean="0"/>
              <a:t>Η ταινία συμμετείχε στο Διεθνές Φεστιβάλ Κινουμένων Σχεδίων </a:t>
            </a:r>
            <a:r>
              <a:rPr lang="el-GR" dirty="0" err="1" smtClean="0"/>
              <a:t>Annecy</a:t>
            </a:r>
            <a:r>
              <a:rPr lang="el-GR" dirty="0" smtClean="0"/>
              <a:t> το 2017.</a:t>
            </a:r>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Δημιουργία τρισδιάστατου κολάζ εμπνευσμένου από την τεχνική του κολάζ με εφημερίδες που υπήρχε στην ταινία</a:t>
            </a:r>
            <a:endParaRPr lang="el-GR" sz="2000" dirty="0"/>
          </a:p>
        </p:txBody>
      </p:sp>
      <p:pic>
        <p:nvPicPr>
          <p:cNvPr id="1026" name="Picture 2" descr="C:\Users\user\Desktop\ΝΗΠΙΑΓΩΓΕΙΟ ΚΟΜΠΟΤΙΟΥ\2022-2023\ΕΚΠΑΙΔΕΥΣΗ\ΚΙΝΗΜΑΤΟΓΡΑΦΟΣ\TAKORAMA\3-4-5-years-old\THE GOATS (1).jpg"/>
          <p:cNvPicPr>
            <a:picLocks noGrp="1" noChangeAspect="1" noChangeArrowheads="1"/>
          </p:cNvPicPr>
          <p:nvPr>
            <p:ph idx="1"/>
          </p:nvPr>
        </p:nvPicPr>
        <p:blipFill>
          <a:blip r:embed="rId2" cstate="print"/>
          <a:srcRect/>
          <a:stretch>
            <a:fillRect/>
          </a:stretch>
        </p:blipFill>
        <p:spPr bwMode="auto">
          <a:xfrm rot="20312880">
            <a:off x="326957" y="2640416"/>
            <a:ext cx="8483833" cy="268803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t>Χρήση φελλού σε δύο ύψη.</a:t>
            </a:r>
            <a:br>
              <a:rPr lang="el-GR" sz="2000" dirty="0" smtClean="0"/>
            </a:br>
            <a:r>
              <a:rPr lang="el-GR" sz="2000" dirty="0" smtClean="0"/>
              <a:t>Μισό εκατοστό για βαγόνια, ένα εκατοστό για δέντρα</a:t>
            </a:r>
            <a:endParaRPr lang="el-GR" sz="2000" dirty="0"/>
          </a:p>
        </p:txBody>
      </p:sp>
      <p:pic>
        <p:nvPicPr>
          <p:cNvPr id="2050" name="Picture 2" descr="C:\Users\user\Desktop\ΝΗΠΙΑΓΩΓΕΙΟ ΚΟΜΠΟΤΙΟΥ\2022-2023\ΕΚΠΑΙΔΕΥΣΗ\ΚΙΝΗΜΑΤΟΓΡΑΦΟΣ\TAKORAMA\3-4-5-years-old\THE GOATS (2).jpg"/>
          <p:cNvPicPr>
            <a:picLocks noGrp="1" noChangeAspect="1" noChangeArrowheads="1"/>
          </p:cNvPicPr>
          <p:nvPr>
            <p:ph sz="half" idx="1"/>
          </p:nvPr>
        </p:nvPicPr>
        <p:blipFill>
          <a:blip r:embed="rId2" cstate="print"/>
          <a:srcRect/>
          <a:stretch>
            <a:fillRect/>
          </a:stretch>
        </p:blipFill>
        <p:spPr bwMode="auto">
          <a:xfrm>
            <a:off x="457200" y="2077889"/>
            <a:ext cx="4038600" cy="3570585"/>
          </a:xfrm>
          <a:prstGeom prst="rect">
            <a:avLst/>
          </a:prstGeom>
          <a:noFill/>
        </p:spPr>
      </p:pic>
      <p:pic>
        <p:nvPicPr>
          <p:cNvPr id="2051" name="Picture 3" descr="C:\Users\user\Desktop\ΝΗΠΙΑΓΩΓΕΙΟ ΚΟΜΠΟΤΙΟΥ\2022-2023\ΕΚΠΑΙΔΕΥΣΗ\ΚΙΝΗΜΑΤΟΓΡΑΦΟΣ\TAKORAMA\3-4-5-years-old\THE GOATS (3).jpg"/>
          <p:cNvPicPr>
            <a:picLocks noGrp="1" noChangeAspect="1" noChangeArrowheads="1"/>
          </p:cNvPicPr>
          <p:nvPr>
            <p:ph sz="half" idx="2"/>
          </p:nvPr>
        </p:nvPicPr>
        <p:blipFill>
          <a:blip r:embed="rId3" cstate="print"/>
          <a:srcRect/>
          <a:stretch>
            <a:fillRect/>
          </a:stretch>
        </p:blipFill>
        <p:spPr bwMode="auto">
          <a:xfrm>
            <a:off x="4648200" y="1840595"/>
            <a:ext cx="4038600" cy="404517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Χρήση μικρών κομματιών χαρτιού και ζωγραφικής</a:t>
            </a:r>
            <a:endParaRPr lang="el-GR" sz="2400" dirty="0"/>
          </a:p>
        </p:txBody>
      </p:sp>
      <p:pic>
        <p:nvPicPr>
          <p:cNvPr id="3074" name="Picture 2" descr="C:\Users\user\Desktop\ΝΗΠΙΑΓΩΓΕΙΟ ΚΟΜΠΟΤΙΟΥ\2022-2023\ΕΚΠΑΙΔΕΥΣΗ\ΚΙΝΗΜΑΤΟΓΡΑΦΟΣ\TAKORAMA\3-4-5-years-old\THE GOATS (4).jpg"/>
          <p:cNvPicPr>
            <a:picLocks noGrp="1" noChangeAspect="1" noChangeArrowheads="1"/>
          </p:cNvPicPr>
          <p:nvPr>
            <p:ph sz="half" idx="1"/>
          </p:nvPr>
        </p:nvPicPr>
        <p:blipFill>
          <a:blip r:embed="rId2" cstate="print"/>
          <a:srcRect/>
          <a:stretch>
            <a:fillRect/>
          </a:stretch>
        </p:blipFill>
        <p:spPr bwMode="auto">
          <a:xfrm>
            <a:off x="477685" y="1600200"/>
            <a:ext cx="3997630" cy="4525963"/>
          </a:xfrm>
          <a:prstGeom prst="rect">
            <a:avLst/>
          </a:prstGeom>
          <a:noFill/>
        </p:spPr>
      </p:pic>
      <p:pic>
        <p:nvPicPr>
          <p:cNvPr id="3075" name="Picture 3" descr="C:\Users\user\Desktop\ΝΗΠΙΑΓΩΓΕΙΟ ΚΟΜΠΟΤΙΟΥ\2022-2023\ΕΚΠΑΙΔΕΥΣΗ\ΚΙΝΗΜΑΤΟΓΡΑΦΟΣ\TAKORAMA\3-4-5-years-old\THE GOATS (5).jpg"/>
          <p:cNvPicPr>
            <a:picLocks noGrp="1" noChangeAspect="1" noChangeArrowheads="1"/>
          </p:cNvPicPr>
          <p:nvPr>
            <p:ph sz="half" idx="2"/>
          </p:nvPr>
        </p:nvPicPr>
        <p:blipFill>
          <a:blip r:embed="rId3" cstate="print"/>
          <a:srcRect/>
          <a:stretch>
            <a:fillRect/>
          </a:stretch>
        </p:blipFill>
        <p:spPr bwMode="auto">
          <a:xfrm>
            <a:off x="4847160" y="1600200"/>
            <a:ext cx="3640680" cy="45259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3008313" cy="504056"/>
          </a:xfrm>
        </p:spPr>
        <p:txBody>
          <a:bodyPr>
            <a:normAutofit fontScale="90000"/>
          </a:bodyPr>
          <a:lstStyle/>
          <a:p>
            <a:r>
              <a:rPr lang="el-GR" sz="1100" dirty="0" smtClean="0"/>
              <a:t/>
            </a:r>
            <a:br>
              <a:rPr lang="el-GR" sz="1100" dirty="0" smtClean="0"/>
            </a:br>
            <a:r>
              <a:rPr lang="el-GR" sz="1100" dirty="0" smtClean="0"/>
              <a:t/>
            </a:r>
            <a:br>
              <a:rPr lang="el-GR" sz="1100" dirty="0" smtClean="0"/>
            </a:br>
            <a:r>
              <a:rPr lang="el-GR" sz="1100" dirty="0" smtClean="0"/>
              <a:t/>
            </a:r>
            <a:br>
              <a:rPr lang="el-GR" sz="1100" dirty="0" smtClean="0"/>
            </a:br>
            <a:r>
              <a:rPr lang="el-GR" sz="1100" dirty="0" smtClean="0"/>
              <a:t/>
            </a:r>
            <a:br>
              <a:rPr lang="el-GR" sz="1100" dirty="0" smtClean="0"/>
            </a:br>
            <a:r>
              <a:rPr lang="el-GR" sz="1100" dirty="0" smtClean="0"/>
              <a:t/>
            </a:r>
            <a:br>
              <a:rPr lang="el-GR" sz="1100" dirty="0" smtClean="0"/>
            </a:br>
            <a:r>
              <a:rPr lang="el-GR" sz="1100" dirty="0" smtClean="0"/>
              <a:t/>
            </a:r>
            <a:br>
              <a:rPr lang="el-GR" sz="1100" dirty="0" smtClean="0"/>
            </a:br>
            <a:r>
              <a:rPr lang="el-GR" sz="1100" dirty="0" smtClean="0"/>
              <a:t/>
            </a:r>
            <a:br>
              <a:rPr lang="el-GR" sz="1100" dirty="0" smtClean="0"/>
            </a:br>
            <a:r>
              <a:rPr lang="el-GR" sz="1100" dirty="0" smtClean="0"/>
              <a:t/>
            </a:r>
            <a:br>
              <a:rPr lang="el-GR" sz="1100" dirty="0" smtClean="0"/>
            </a:br>
            <a:r>
              <a:rPr lang="el-GR" sz="1100" dirty="0" smtClean="0"/>
              <a:t/>
            </a:r>
            <a:br>
              <a:rPr lang="el-GR" sz="1100" dirty="0" smtClean="0"/>
            </a:br>
            <a:r>
              <a:rPr lang="el-GR" sz="1100" dirty="0" smtClean="0"/>
              <a:t/>
            </a:r>
            <a:br>
              <a:rPr lang="el-GR" sz="1100" dirty="0" smtClean="0"/>
            </a:br>
            <a:r>
              <a:rPr lang="el-GR" sz="1100" dirty="0" smtClean="0"/>
              <a:t/>
            </a:r>
            <a:br>
              <a:rPr lang="el-GR" sz="1100" dirty="0" smtClean="0"/>
            </a:br>
            <a:r>
              <a:rPr lang="el-GR" sz="1100" dirty="0" smtClean="0"/>
              <a:t/>
            </a:r>
            <a:br>
              <a:rPr lang="el-GR" sz="1100" dirty="0" smtClean="0"/>
            </a:br>
            <a:r>
              <a:rPr lang="el-GR" dirty="0" smtClean="0"/>
              <a:t/>
            </a:r>
            <a:br>
              <a:rPr lang="el-GR" dirty="0" smtClean="0"/>
            </a:br>
            <a:endParaRPr lang="el-GR" dirty="0"/>
          </a:p>
        </p:txBody>
      </p:sp>
      <p:sp>
        <p:nvSpPr>
          <p:cNvPr id="4" name="3 - Θέση κειμένου"/>
          <p:cNvSpPr>
            <a:spLocks noGrp="1"/>
          </p:cNvSpPr>
          <p:nvPr>
            <p:ph type="body" sz="half" idx="2"/>
          </p:nvPr>
        </p:nvSpPr>
        <p:spPr>
          <a:xfrm>
            <a:off x="457201" y="1268760"/>
            <a:ext cx="2962672" cy="4857403"/>
          </a:xfrm>
        </p:spPr>
        <p:txBody>
          <a:bodyPr>
            <a:normAutofit fontScale="62500" lnSpcReduction="20000"/>
          </a:bodyPr>
          <a:lstStyle/>
          <a:p>
            <a:r>
              <a:rPr lang="el-GR" dirty="0" smtClean="0"/>
              <a:t>1- </a:t>
            </a:r>
            <a:r>
              <a:rPr lang="el-GR" dirty="0" smtClean="0"/>
              <a:t>Ποιοι είναι οι χαρακτήρες της ταινίας; Δύο κατσίκες και μια καμηλοπάρδαλη. </a:t>
            </a:r>
            <a:endParaRPr lang="el-GR" dirty="0" smtClean="0"/>
          </a:p>
          <a:p>
            <a:r>
              <a:rPr lang="el-GR" dirty="0" smtClean="0"/>
              <a:t>2- </a:t>
            </a:r>
            <a:r>
              <a:rPr lang="el-GR" dirty="0" smtClean="0"/>
              <a:t>Τι προσπαθεί να κάνει η κατσίκα βγάζοντας το κεφάλι της έξω από το παράθυρο του τρένου; Προσπαθεί </a:t>
            </a:r>
            <a:r>
              <a:rPr lang="el-GR" dirty="0" smtClean="0"/>
              <a:t>να φάει τα φύλλα από τα δέντρα. </a:t>
            </a:r>
          </a:p>
          <a:p>
            <a:r>
              <a:rPr lang="el-GR" dirty="0" smtClean="0"/>
              <a:t>3- Καταφέρνει η κατσίκα να κάνει αυτό που θέλει; Όχι, γιατί ο λαιμός της είναι πολύ κοντός και δεν μπορεί να αρπάξει τα φύλλα από τα δέντρα. </a:t>
            </a:r>
          </a:p>
          <a:p>
            <a:r>
              <a:rPr lang="el-GR" dirty="0" smtClean="0"/>
              <a:t>4- Τι συμβαίνει στο 00:33 της ταινίας; Η κατσίκα χτυπάει το κεφάλι της σε μια φωλιά, ένα σπιτάκι για πουλιά, που βρισκόταν σε ένα δέντρο. </a:t>
            </a:r>
          </a:p>
          <a:p>
            <a:r>
              <a:rPr lang="el-GR" dirty="0" smtClean="0"/>
              <a:t>5- Γιατί γελάει η δεύτερη κατσίκα; Γελάει γιατί το σπιτάκι για πουλιά μένει σαν μάσκα στο κεφάλι της πρώτης κατσίκας. </a:t>
            </a:r>
          </a:p>
          <a:p>
            <a:r>
              <a:rPr lang="el-GR" dirty="0" smtClean="0"/>
              <a:t>6- Τι συμβαίνει μετά; Η δεύτερη κατσίκα πέφτει επίσης πάνω σε ένα σπιτάκι για πουλιά που της μένει σαν μάσκα, και στη συνέχεια και οι δύο κατσίκες πέφτουν πάνω σε έναν στύλο, ο οποίος σπάει τα σπιτάκια-φωλιές. Οι δύο κατσίκες απαλλάσσονται επιτέλους από τις μάσκες τους. Το τρένο σταματά και οι δύο κατσίκες προσπαθούν χωρίς επιτυχία να φάνε τα φύλλα από τα δέντρα. Μια καμηλοπάρδαλη βγάζει το κεφάλι της από το ίδιο βαγόνι και, φυσικά, δεν έχει κανένα πρόβλημα να φτάσει τα φύλλα και να τα φάει. 7- Πώς τελειώνει η ταινία; Το τρένο ξεκινά ξανά και η καμηλοπάρδαλη, άπληστη, δεν μπορεί να σταματήσει να τρώει. Μη θέλοντας να αφήσει τα φύλλα ενός δέντρου, η καμηλοπάρδαλη εκτοξεύεται από το βαγόνι. Η ταινία τελειώνει με την καμηλοπάρδαλη να τρέχει πίσω από το τρένο για να το προλάβει. </a:t>
            </a:r>
          </a:p>
          <a:p>
            <a:r>
              <a:rPr lang="el-GR" dirty="0" smtClean="0"/>
              <a:t>8- Γνωρίζετε ποια τεχνική χρησιμοποίησε η </a:t>
            </a:r>
            <a:r>
              <a:rPr lang="el-GR" dirty="0" err="1" smtClean="0"/>
              <a:t>Katya</a:t>
            </a:r>
            <a:r>
              <a:rPr lang="el-GR" dirty="0" smtClean="0"/>
              <a:t> </a:t>
            </a:r>
            <a:r>
              <a:rPr lang="el-GR" dirty="0" err="1" smtClean="0"/>
              <a:t>Filippova</a:t>
            </a:r>
            <a:r>
              <a:rPr lang="el-GR" dirty="0" smtClean="0"/>
              <a:t> για να φτιάξει την ταινία της; Η τεχνική που χρησιμοποίησε είναι η τεχνική </a:t>
            </a:r>
            <a:r>
              <a:rPr lang="el-GR" dirty="0" err="1" smtClean="0"/>
              <a:t>stop</a:t>
            </a:r>
            <a:r>
              <a:rPr lang="el-GR" dirty="0" smtClean="0"/>
              <a:t> </a:t>
            </a:r>
            <a:r>
              <a:rPr lang="el-GR" dirty="0" err="1" smtClean="0"/>
              <a:t>motion</a:t>
            </a:r>
            <a:r>
              <a:rPr lang="el-GR" dirty="0" smtClean="0"/>
              <a:t>, η μέθοδος της οποίας είναι να τραβάμε φωτογραφίες τη μία μετά την άλλη και να μετακινούμε τα αντικείμενα ανάμεσα σε κάθε λήψη. Η ταινία έγινε με κομμένα χαρτιά. Η </a:t>
            </a:r>
            <a:r>
              <a:rPr lang="el-GR" dirty="0" err="1" smtClean="0"/>
              <a:t>Katya</a:t>
            </a:r>
            <a:r>
              <a:rPr lang="el-GR" dirty="0" smtClean="0"/>
              <a:t> </a:t>
            </a:r>
            <a:r>
              <a:rPr lang="el-GR" dirty="0" err="1" smtClean="0"/>
              <a:t>Filippova</a:t>
            </a:r>
            <a:r>
              <a:rPr lang="el-GR" dirty="0" smtClean="0"/>
              <a:t> σχεδίασε τα σκηνικά και τους χαρακτήρες σε χαρτί, στη συνέχεια τα έκοψε και τους έδωσε κίνηση, τα «εμψύχωσε», μετατρέποντας τα σε κινούμενα σχέδια.</a:t>
            </a:r>
            <a:endParaRPr lang="el-GR" dirty="0"/>
          </a:p>
        </p:txBody>
      </p:sp>
      <p:pic>
        <p:nvPicPr>
          <p:cNvPr id="4098" name="Picture 2" descr="C:\Users\user\Desktop\ΝΗΠΙΑΓΩΓΕΙΟ ΚΟΜΠΟΤΙΟΥ\2022-2023\ΕΚΠΑΙΔΕΥΣΗ\ΚΙΝΗΜΑΤΟΓΡΑΦΟΣ\TAKORAMA\3-4-5-years-old\THE GOATS (6).jpg"/>
          <p:cNvPicPr>
            <a:picLocks noGrp="1" noChangeAspect="1" noChangeArrowheads="1"/>
          </p:cNvPicPr>
          <p:nvPr>
            <p:ph idx="1"/>
          </p:nvPr>
        </p:nvPicPr>
        <p:blipFill>
          <a:blip r:embed="rId2" cstate="print"/>
          <a:srcRect/>
          <a:stretch>
            <a:fillRect/>
          </a:stretch>
        </p:blipFill>
        <p:spPr bwMode="auto">
          <a:xfrm>
            <a:off x="3754235" y="273050"/>
            <a:ext cx="4753380" cy="5853113"/>
          </a:xfrm>
          <a:prstGeom prst="rect">
            <a:avLst/>
          </a:prstGeom>
          <a:noFill/>
        </p:spPr>
      </p:pic>
      <p:sp>
        <p:nvSpPr>
          <p:cNvPr id="6" name="5 - Ορθογώνιο"/>
          <p:cNvSpPr/>
          <p:nvPr/>
        </p:nvSpPr>
        <p:spPr>
          <a:xfrm>
            <a:off x="395536" y="548679"/>
            <a:ext cx="3168352" cy="584775"/>
          </a:xfrm>
          <a:prstGeom prst="rect">
            <a:avLst/>
          </a:prstGeom>
        </p:spPr>
        <p:txBody>
          <a:bodyPr wrap="square">
            <a:spAutoFit/>
          </a:bodyPr>
          <a:lstStyle/>
          <a:p>
            <a:r>
              <a:rPr lang="el-GR" dirty="0" smtClean="0"/>
              <a:t/>
            </a:r>
            <a:br>
              <a:rPr lang="el-GR" dirty="0" smtClean="0"/>
            </a:br>
            <a:r>
              <a:rPr lang="el-GR" sz="1400" dirty="0" smtClean="0"/>
              <a:t>ΕΡΩΤΗΜΑΤΑ ΜΕ ΑΦΟΡΜΗ ΤΗΝ ΤΑΙΝΙΑ </a:t>
            </a:r>
            <a:endParaRPr lang="el-GR" sz="14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493</Words>
  <Application>Microsoft Office PowerPoint</Application>
  <PresentationFormat>Προβολή στην οθόνη (4:3)</PresentationFormat>
  <Paragraphs>26</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ΔΙΚΤΥΟ: ΠΑΙΔΕΙΑ ΣΤΑ ΜΕΣΑ ΠΡΟΓΡΑΜΜΑ ΚΙΝΗΜΑΤΟΓΡΑΦΙΚΗΣ ΑΓΩΓΗΣ</vt:lpstr>
      <vt:lpstr>  Φεστιβάλ Παιδικών Ταινιών- 2023 Takorama -Films Festival Ταινία:   Goats               Σενάριο-Σκηνοθεσία: Katya Filippova </vt:lpstr>
      <vt:lpstr>Δημιουργία τρισδιάστατου κολάζ εμπνευσμένου από την τεχνική του κολάζ με εφημερίδες που υπήρχε στην ταινία</vt:lpstr>
      <vt:lpstr>Χρήση φελλού σε δύο ύψη. Μισό εκατοστό για βαγόνια, ένα εκατοστό για δέντρα</vt:lpstr>
      <vt:lpstr>Χρήση μικρών κομματιών χαρτιού και ζωγραφικής</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Χρήστης των Windows</cp:lastModifiedBy>
  <cp:revision>8</cp:revision>
  <dcterms:created xsi:type="dcterms:W3CDTF">2023-06-13T11:37:32Z</dcterms:created>
  <dcterms:modified xsi:type="dcterms:W3CDTF">2023-06-13T11:52:13Z</dcterms:modified>
</cp:coreProperties>
</file>