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47B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BA4A4-1CAA-46A7-AC18-54017580763B}" type="datetimeFigureOut">
              <a:rPr lang="el-GR" smtClean="0"/>
              <a:pPr/>
              <a:t>20/11/2020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BC498-DE38-480E-AB95-AD3690B0CB0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BA4A4-1CAA-46A7-AC18-54017580763B}" type="datetimeFigureOut">
              <a:rPr lang="el-GR" smtClean="0"/>
              <a:pPr/>
              <a:t>20/11/2020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BC498-DE38-480E-AB95-AD3690B0CB0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BA4A4-1CAA-46A7-AC18-54017580763B}" type="datetimeFigureOut">
              <a:rPr lang="el-GR" smtClean="0"/>
              <a:pPr/>
              <a:t>20/11/2020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BC498-DE38-480E-AB95-AD3690B0CB0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BA4A4-1CAA-46A7-AC18-54017580763B}" type="datetimeFigureOut">
              <a:rPr lang="el-GR" smtClean="0"/>
              <a:pPr/>
              <a:t>20/11/2020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BC498-DE38-480E-AB95-AD3690B0CB0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BA4A4-1CAA-46A7-AC18-54017580763B}" type="datetimeFigureOut">
              <a:rPr lang="el-GR" smtClean="0"/>
              <a:pPr/>
              <a:t>20/11/2020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BC498-DE38-480E-AB95-AD3690B0CB0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BA4A4-1CAA-46A7-AC18-54017580763B}" type="datetimeFigureOut">
              <a:rPr lang="el-GR" smtClean="0"/>
              <a:pPr/>
              <a:t>20/11/2020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BC498-DE38-480E-AB95-AD3690B0CB0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BA4A4-1CAA-46A7-AC18-54017580763B}" type="datetimeFigureOut">
              <a:rPr lang="el-GR" smtClean="0"/>
              <a:pPr/>
              <a:t>20/11/2020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BC498-DE38-480E-AB95-AD3690B0CB0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BA4A4-1CAA-46A7-AC18-54017580763B}" type="datetimeFigureOut">
              <a:rPr lang="el-GR" smtClean="0"/>
              <a:pPr/>
              <a:t>20/11/2020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BC498-DE38-480E-AB95-AD3690B0CB0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BA4A4-1CAA-46A7-AC18-54017580763B}" type="datetimeFigureOut">
              <a:rPr lang="el-GR" smtClean="0"/>
              <a:pPr/>
              <a:t>20/11/2020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BC498-DE38-480E-AB95-AD3690B0CB0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BA4A4-1CAA-46A7-AC18-54017580763B}" type="datetimeFigureOut">
              <a:rPr lang="el-GR" smtClean="0"/>
              <a:pPr/>
              <a:t>20/11/2020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BC498-DE38-480E-AB95-AD3690B0CB0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BA4A4-1CAA-46A7-AC18-54017580763B}" type="datetimeFigureOut">
              <a:rPr lang="el-GR" smtClean="0"/>
              <a:pPr/>
              <a:t>20/11/2020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BC498-DE38-480E-AB95-AD3690B0CB0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BA4A4-1CAA-46A7-AC18-54017580763B}" type="datetimeFigureOut">
              <a:rPr lang="el-GR" smtClean="0"/>
              <a:pPr/>
              <a:t>20/11/2020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BC498-DE38-480E-AB95-AD3690B0CB0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dirty="0" smtClean="0"/>
              <a:t>Είμαι κίτρινο </a:t>
            </a:r>
            <a:r>
              <a:rPr lang="el-GR" sz="2800" dirty="0" err="1" smtClean="0"/>
              <a:t>χνουδάτοκαι</a:t>
            </a:r>
            <a:r>
              <a:rPr lang="el-GR" sz="2800" dirty="0" smtClean="0"/>
              <a:t> στυφό μα μυρωδάτο.</a:t>
            </a:r>
            <a:br>
              <a:rPr lang="el-GR" sz="2800" dirty="0" smtClean="0"/>
            </a:br>
            <a:r>
              <a:rPr lang="el-GR" sz="2800" dirty="0" smtClean="0"/>
              <a:t>Γίνομαι και πιο καλό </a:t>
            </a:r>
            <a:br>
              <a:rPr lang="el-GR" sz="2800" dirty="0" smtClean="0"/>
            </a:br>
            <a:r>
              <a:rPr lang="el-GR" sz="2800" dirty="0" smtClean="0"/>
              <a:t>αν με κάνουνε γλυκό.  Τι είμαι</a:t>
            </a:r>
            <a:r>
              <a:rPr lang="el-GR" sz="2800" dirty="0"/>
              <a:t>;</a:t>
            </a:r>
          </a:p>
        </p:txBody>
      </p:sp>
      <p:pic>
        <p:nvPicPr>
          <p:cNvPr id="5" name="4 - Θέση περιεχομένου" descr="κυδ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1670" y="2500307"/>
            <a:ext cx="4643470" cy="3429024"/>
          </a:xfrm>
        </p:spPr>
      </p:pic>
      <p:sp>
        <p:nvSpPr>
          <p:cNvPr id="4" name="3 - Στρογγυλεμένο ορθογώνιο"/>
          <p:cNvSpPr/>
          <p:nvPr/>
        </p:nvSpPr>
        <p:spPr>
          <a:xfrm>
            <a:off x="1500166" y="2285992"/>
            <a:ext cx="6143668" cy="37862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2800" dirty="0" smtClean="0"/>
              <a:t>Είμαι τόπι κόκκινο κι αν με καθαρίσεις</a:t>
            </a:r>
            <a:br>
              <a:rPr lang="el-GR" sz="2800" dirty="0" smtClean="0"/>
            </a:br>
            <a:r>
              <a:rPr lang="el-GR" sz="2800" dirty="0" smtClean="0"/>
              <a:t>άσπρο νόστιμο καρπό αμέσως θα </a:t>
            </a:r>
            <a:r>
              <a:rPr lang="el-GR" sz="2800" dirty="0" err="1" smtClean="0"/>
              <a:t>αντικρύσεις</a:t>
            </a:r>
            <a:r>
              <a:rPr lang="el-GR" sz="2800" dirty="0" smtClean="0"/>
              <a:t>. Τι είμαι;</a:t>
            </a:r>
            <a:endParaRPr lang="el-GR" sz="2800" dirty="0"/>
          </a:p>
        </p:txBody>
      </p:sp>
      <p:pic>
        <p:nvPicPr>
          <p:cNvPr id="6" name="5 - Θέση περιεχομένου" descr="apple-696x46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3042" y="2357430"/>
            <a:ext cx="5743592" cy="3786989"/>
          </a:xfrm>
        </p:spPr>
      </p:pic>
      <p:sp>
        <p:nvSpPr>
          <p:cNvPr id="4" name="3 - Στρογγυλεμένο ορθογώνιο"/>
          <p:cNvSpPr/>
          <p:nvPr/>
        </p:nvSpPr>
        <p:spPr>
          <a:xfrm>
            <a:off x="1428728" y="2214554"/>
            <a:ext cx="5786478" cy="378621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Χίλιοι μύριοι </a:t>
            </a:r>
            <a:r>
              <a:rPr lang="el-GR" dirty="0" err="1" smtClean="0"/>
              <a:t>καλογέροι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σε ένα ράσο τυλιγμένοι.  Τι είναι;</a:t>
            </a:r>
            <a:endParaRPr lang="el-GR" dirty="0"/>
          </a:p>
        </p:txBody>
      </p:sp>
      <p:pic>
        <p:nvPicPr>
          <p:cNvPr id="5" name="4 - Θέση περιεχομένου" descr="ροδι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7422" y="2428868"/>
            <a:ext cx="4071965" cy="3071834"/>
          </a:xfrm>
        </p:spPr>
      </p:pic>
      <p:sp>
        <p:nvSpPr>
          <p:cNvPr id="4" name="3 - Στρογγυλεμένο ορθογώνιο"/>
          <p:cNvSpPr/>
          <p:nvPr/>
        </p:nvSpPr>
        <p:spPr>
          <a:xfrm>
            <a:off x="1643042" y="2143116"/>
            <a:ext cx="5715040" cy="3500462"/>
          </a:xfrm>
          <a:prstGeom prst="roundRect">
            <a:avLst/>
          </a:prstGeom>
          <a:solidFill>
            <a:srgbClr val="7030A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dirty="0" smtClean="0"/>
              <a:t>Από έξω είμαι καφετί και έχω πολλά γενάκια</a:t>
            </a:r>
            <a:br>
              <a:rPr lang="el-GR" sz="3200" dirty="0" smtClean="0"/>
            </a:br>
            <a:r>
              <a:rPr lang="el-GR" sz="3200" dirty="0" smtClean="0"/>
              <a:t>μα μέσα είμαι πράσινο με χίλια δυο </a:t>
            </a:r>
            <a:r>
              <a:rPr lang="el-GR" sz="3200" dirty="0" smtClean="0"/>
              <a:t>σποράκια.</a:t>
            </a:r>
            <a:br>
              <a:rPr lang="el-GR" sz="3200" dirty="0" smtClean="0"/>
            </a:br>
            <a:r>
              <a:rPr lang="el-GR" sz="3200" dirty="0" smtClean="0"/>
              <a:t> Τί είμαι;</a:t>
            </a:r>
            <a:endParaRPr lang="el-GR" sz="3200" dirty="0"/>
          </a:p>
        </p:txBody>
      </p:sp>
      <p:pic>
        <p:nvPicPr>
          <p:cNvPr id="5" name="4 - Θέση περιεχομένου" descr="ακτ.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0298" y="2571744"/>
            <a:ext cx="4071966" cy="2643206"/>
          </a:xfrm>
        </p:spPr>
      </p:pic>
      <p:sp>
        <p:nvSpPr>
          <p:cNvPr id="4" name="3 - Στρογγυλεμένο ορθογώνιο"/>
          <p:cNvSpPr/>
          <p:nvPr/>
        </p:nvSpPr>
        <p:spPr>
          <a:xfrm>
            <a:off x="1500166" y="2285992"/>
            <a:ext cx="5929354" cy="3357586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2800" dirty="0" smtClean="0"/>
              <a:t>Από έξω γυαλιστερό και από μέσα μαλακό</a:t>
            </a:r>
            <a:br>
              <a:rPr lang="el-GR" sz="2800" dirty="0" smtClean="0"/>
            </a:br>
            <a:r>
              <a:rPr lang="el-GR" sz="2800" dirty="0" smtClean="0"/>
              <a:t>κι αν το βάλεις στη φωτιά γίνεται νόστιμη μπουκιά. Τι είναι;</a:t>
            </a:r>
            <a:endParaRPr lang="el-GR" sz="2800" dirty="0"/>
          </a:p>
        </p:txBody>
      </p:sp>
      <p:pic>
        <p:nvPicPr>
          <p:cNvPr id="5" name="4 - Θέση περιεχομένου" descr="καστ.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7422" y="2991644"/>
            <a:ext cx="4143404" cy="2437620"/>
          </a:xfrm>
        </p:spPr>
      </p:pic>
      <p:sp>
        <p:nvSpPr>
          <p:cNvPr id="4" name="3 - Στρογγυλεμένο ορθογώνιο"/>
          <p:cNvSpPr/>
          <p:nvPr/>
        </p:nvSpPr>
        <p:spPr>
          <a:xfrm>
            <a:off x="1714480" y="2500306"/>
            <a:ext cx="5572164" cy="314327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Πέφτει και δεν χτυπάει</a:t>
            </a:r>
            <a:br>
              <a:rPr lang="el-GR" dirty="0" smtClean="0"/>
            </a:br>
            <a:r>
              <a:rPr lang="el-GR" dirty="0" smtClean="0"/>
              <a:t>πέφτει και δεν πονάει. Τι είναι;</a:t>
            </a:r>
            <a:endParaRPr lang="el-GR" dirty="0"/>
          </a:p>
        </p:txBody>
      </p:sp>
      <p:pic>
        <p:nvPicPr>
          <p:cNvPr id="5" name="4 - Θέση περιεχομένου" descr="βροχη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0299" y="2791619"/>
            <a:ext cx="4429156" cy="2494769"/>
          </a:xfrm>
        </p:spPr>
      </p:pic>
      <p:sp>
        <p:nvSpPr>
          <p:cNvPr id="4" name="3 - Στρογγυλεμένο ορθογώνιο"/>
          <p:cNvSpPr/>
          <p:nvPr/>
        </p:nvSpPr>
        <p:spPr>
          <a:xfrm>
            <a:off x="1857356" y="2571744"/>
            <a:ext cx="5500726" cy="300039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36</Words>
  <Application>Microsoft Office PowerPoint</Application>
  <PresentationFormat>Προβολή στην οθόνη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Είμαι κίτρινο χνουδάτοκαι στυφό μα μυρωδάτο. Γίνομαι και πιο καλό  αν με κάνουνε γλυκό.  Τι είμαι;</vt:lpstr>
      <vt:lpstr>Είμαι τόπι κόκκινο κι αν με καθαρίσεις άσπρο νόστιμο καρπό αμέσως θα αντικρύσεις. Τι είμαι;</vt:lpstr>
      <vt:lpstr>Χίλιοι μύριοι καλογέροι σε ένα ράσο τυλιγμένοι.  Τι είναι;</vt:lpstr>
      <vt:lpstr>Από έξω είμαι καφετί και έχω πολλά γενάκια μα μέσα είμαι πράσινο με χίλια δυο σποράκια.  Τί είμαι;</vt:lpstr>
      <vt:lpstr>Από έξω γυαλιστερό και από μέσα μαλακό κι αν το βάλεις στη φωτιά γίνεται νόστιμη μπουκιά. Τι είναι;</vt:lpstr>
      <vt:lpstr>Πέφτει και δεν χτυπάει πέφτει και δεν πονάει. Τι είναι;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5</cp:revision>
  <dcterms:created xsi:type="dcterms:W3CDTF">2020-11-20T16:32:52Z</dcterms:created>
  <dcterms:modified xsi:type="dcterms:W3CDTF">2020-11-20T17:15:29Z</dcterms:modified>
</cp:coreProperties>
</file>