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70" r:id="rId4"/>
    <p:sldId id="260" r:id="rId5"/>
    <p:sldId id="275" r:id="rId6"/>
    <p:sldId id="266" r:id="rId7"/>
    <p:sldId id="267" r:id="rId8"/>
    <p:sldId id="268" r:id="rId9"/>
    <p:sldId id="271" r:id="rId10"/>
    <p:sldId id="261" r:id="rId11"/>
    <p:sldId id="274" r:id="rId12"/>
    <p:sldId id="282" r:id="rId13"/>
    <p:sldId id="281" r:id="rId14"/>
    <p:sldId id="279" r:id="rId15"/>
    <p:sldId id="273" r:id="rId16"/>
    <p:sldId id="278" r:id="rId17"/>
    <p:sldId id="277" r:id="rId18"/>
    <p:sldId id="276" r:id="rId19"/>
    <p:sldId id="283" r:id="rId20"/>
    <p:sldId id="284" r:id="rId21"/>
    <p:sldId id="272" r:id="rId22"/>
    <p:sldId id="280" r:id="rId23"/>
    <p:sldId id="259" r:id="rId24"/>
    <p:sldId id="258" r:id="rId25"/>
    <p:sldId id="263" r:id="rId26"/>
    <p:sldId id="264" r:id="rId2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3A09C-C39F-46EA-9C54-FEEEF5378264}" type="datetimeFigureOut">
              <a:rPr lang="el-GR" smtClean="0"/>
              <a:t>4/4/2025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041D-3ADF-4BF0-96CD-9925791E9505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3A09C-C39F-46EA-9C54-FEEEF5378264}" type="datetimeFigureOut">
              <a:rPr lang="el-GR" smtClean="0"/>
              <a:t>4/4/2025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041D-3ADF-4BF0-96CD-9925791E9505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3A09C-C39F-46EA-9C54-FEEEF5378264}" type="datetimeFigureOut">
              <a:rPr lang="el-GR" smtClean="0"/>
              <a:t>4/4/2025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041D-3ADF-4BF0-96CD-9925791E9505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3A09C-C39F-46EA-9C54-FEEEF5378264}" type="datetimeFigureOut">
              <a:rPr lang="el-GR" smtClean="0"/>
              <a:t>4/4/2025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041D-3ADF-4BF0-96CD-9925791E9505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3A09C-C39F-46EA-9C54-FEEEF5378264}" type="datetimeFigureOut">
              <a:rPr lang="el-GR" smtClean="0"/>
              <a:t>4/4/2025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041D-3ADF-4BF0-96CD-9925791E9505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3A09C-C39F-46EA-9C54-FEEEF5378264}" type="datetimeFigureOut">
              <a:rPr lang="el-GR" smtClean="0"/>
              <a:t>4/4/2025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041D-3ADF-4BF0-96CD-9925791E9505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3A09C-C39F-46EA-9C54-FEEEF5378264}" type="datetimeFigureOut">
              <a:rPr lang="el-GR" smtClean="0"/>
              <a:t>4/4/2025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041D-3ADF-4BF0-96CD-9925791E9505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3A09C-C39F-46EA-9C54-FEEEF5378264}" type="datetimeFigureOut">
              <a:rPr lang="el-GR" smtClean="0"/>
              <a:t>4/4/2025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041D-3ADF-4BF0-96CD-9925791E9505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3A09C-C39F-46EA-9C54-FEEEF5378264}" type="datetimeFigureOut">
              <a:rPr lang="el-GR" smtClean="0"/>
              <a:t>4/4/2025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041D-3ADF-4BF0-96CD-9925791E9505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3A09C-C39F-46EA-9C54-FEEEF5378264}" type="datetimeFigureOut">
              <a:rPr lang="el-GR" smtClean="0"/>
              <a:t>4/4/2025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041D-3ADF-4BF0-96CD-9925791E9505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3A09C-C39F-46EA-9C54-FEEEF5378264}" type="datetimeFigureOut">
              <a:rPr lang="el-GR" smtClean="0"/>
              <a:t>4/4/2025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041D-3ADF-4BF0-96CD-9925791E9505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3A09C-C39F-46EA-9C54-FEEEF5378264}" type="datetimeFigureOut">
              <a:rPr lang="el-GR" smtClean="0"/>
              <a:t>4/4/2025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9041D-3ADF-4BF0-96CD-9925791E9505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Αφισα 4-4-25 (2)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0232" y="361320"/>
            <a:ext cx="4929222" cy="62032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333333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129" y="1285860"/>
            <a:ext cx="8472878" cy="44291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- Θέση περιεχομένου" descr="Χωρίς τίτλο.png7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887" y="1142984"/>
            <a:ext cx="7701966" cy="450600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- Θέση περιεχομένου" descr="Χωρίς τίτλο.png1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092" y="1142984"/>
            <a:ext cx="8670842" cy="46665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Χωρίς τίτλο.png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8371" y="1500175"/>
            <a:ext cx="7704611" cy="43030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Χωρίς τίτλο.png9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9045" y="1142984"/>
            <a:ext cx="8129675" cy="47046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Μύθοι σχετικά με τη φροντίδα ζώων!</a:t>
            </a:r>
            <a:endParaRPr lang="el-GR" dirty="0"/>
          </a:p>
        </p:txBody>
      </p:sp>
      <p:pic>
        <p:nvPicPr>
          <p:cNvPr id="4" name="3 - Θέση περιεχομένου" descr="Χωρίς τίτλο.png11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2677" y="2031112"/>
            <a:ext cx="6718645" cy="36641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- Θέση περιεχομένου" descr="Χωρίς τίτλο.png1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882" y="1000108"/>
            <a:ext cx="8383008" cy="489200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Χωρίς τίτλο.png1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331" y="928670"/>
            <a:ext cx="8493811" cy="47951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Χωρίς τίτλο.png2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953" y="1071546"/>
            <a:ext cx="8363128" cy="46776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- Θέση περιεχομένου" descr="Χωρίς τίτλο.png 1122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424" y="1142984"/>
            <a:ext cx="8251697" cy="46729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Χωρίς τίτλο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276" y="1142984"/>
            <a:ext cx="7674231" cy="473007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Χωρίς τίτλο.png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290" y="1000108"/>
            <a:ext cx="8467627" cy="470943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Χωρίς τίτλο.png2222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1516" y="1071546"/>
            <a:ext cx="6864745" cy="421484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Χωρίς τίτλο.png  22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157" y="1071546"/>
            <a:ext cx="8153767" cy="47729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56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9136" y="1071546"/>
            <a:ext cx="8223412" cy="47475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099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958" y="1142984"/>
            <a:ext cx="8099864" cy="4720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Χωρίς τίτλο.png    676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0146" y="857233"/>
            <a:ext cx="8172602" cy="45720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Χωρίς τίτλο.png   09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6278" y="1142984"/>
            <a:ext cx="8223126" cy="464752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- Θέση περιεχομένου" descr="Χωρίς τίτλο.png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6412" y="1000108"/>
            <a:ext cx="7846116" cy="48577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555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4746" y="1214422"/>
            <a:ext cx="7750493" cy="466498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Χωρίς τίτλο.png3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759" y="1071546"/>
            <a:ext cx="8081455" cy="472213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Χωρίς τίτλο.png  11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337" y="1071546"/>
            <a:ext cx="8336645" cy="47888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Χωρίς τίτλο.png  55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128" y="1142984"/>
            <a:ext cx="8069340" cy="46729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Χωρίς τίτλο.png 00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811" y="928671"/>
            <a:ext cx="8422503" cy="500065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Χωρίς τίτλο.png4444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785794"/>
            <a:ext cx="7286676" cy="48651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7</Words>
  <Application>Microsoft Office PowerPoint</Application>
  <PresentationFormat>Προβολή στην οθόνη (4:3)</PresentationFormat>
  <Paragraphs>1</Paragraphs>
  <Slides>26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26</vt:i4>
      </vt:variant>
    </vt:vector>
  </HeadingPairs>
  <TitlesOfParts>
    <vt:vector size="27" baseType="lpstr">
      <vt:lpstr>Θέμα του Office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Μύθοι σχετικά με τη φροντίδα ζώων!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Αριστοτέλης Μουστόγιαννης</dc:creator>
  <cp:lastModifiedBy>Αριστοτέλης Μουστόγιαννης</cp:lastModifiedBy>
  <cp:revision>1</cp:revision>
  <dcterms:created xsi:type="dcterms:W3CDTF">2025-04-04T07:27:20Z</dcterms:created>
  <dcterms:modified xsi:type="dcterms:W3CDTF">2025-04-04T07:51:18Z</dcterms:modified>
</cp:coreProperties>
</file>