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3DD0-5339-4D32-8E75-58D5CBCFB846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AC8-72BD-45A9-8E9B-5E54040FEF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3DD0-5339-4D32-8E75-58D5CBCFB846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AC8-72BD-45A9-8E9B-5E54040FEF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3DD0-5339-4D32-8E75-58D5CBCFB846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AC8-72BD-45A9-8E9B-5E54040FEF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3DD0-5339-4D32-8E75-58D5CBCFB846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AC8-72BD-45A9-8E9B-5E54040FEF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3DD0-5339-4D32-8E75-58D5CBCFB846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AC8-72BD-45A9-8E9B-5E54040FEF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3DD0-5339-4D32-8E75-58D5CBCFB846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AC8-72BD-45A9-8E9B-5E54040FEF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3DD0-5339-4D32-8E75-58D5CBCFB846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AC8-72BD-45A9-8E9B-5E54040FEF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3DD0-5339-4D32-8E75-58D5CBCFB846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AC8-72BD-45A9-8E9B-5E54040FEF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3DD0-5339-4D32-8E75-58D5CBCFB846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AC8-72BD-45A9-8E9B-5E54040FEF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3DD0-5339-4D32-8E75-58D5CBCFB846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AC8-72BD-45A9-8E9B-5E54040FEF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3DD0-5339-4D32-8E75-58D5CBCFB846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AC8-72BD-45A9-8E9B-5E54040FEF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53DD0-5339-4D32-8E75-58D5CBCFB846}" type="datetimeFigureOut">
              <a:rPr lang="el-GR" smtClean="0"/>
              <a:t>15/12/2023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2AC8-72BD-45A9-8E9B-5E54040FEFE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vector frame template with two sparr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14480" y="2357430"/>
            <a:ext cx="6143668" cy="124302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 «Δέντρο – λιχουδιά για ζωάκια και πουλιά» </a:t>
            </a:r>
            <a:endParaRPr lang="el-GR" sz="36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14480" y="5072074"/>
            <a:ext cx="3786214" cy="1143008"/>
          </a:xfrm>
        </p:spPr>
        <p:txBody>
          <a:bodyPr/>
          <a:lstStyle/>
          <a:p>
            <a:r>
              <a:rPr lang="el-GR" b="1" dirty="0" smtClean="0"/>
              <a:t>Νηπιαγωγείο Αρχαίων Κλεωνών</a:t>
            </a:r>
            <a:endParaRPr lang="el-G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604256" y="396084"/>
            <a:ext cx="4286280" cy="563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- TextBox"/>
          <p:cNvSpPr txBox="1"/>
          <p:nvPr/>
        </p:nvSpPr>
        <p:spPr>
          <a:xfrm>
            <a:off x="0" y="621508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Με τη συμβολή των γονέων συγκεντρώσαμε τα υλικά μας και κατασκευάσαμε τ</a:t>
            </a:r>
            <a:r>
              <a:rPr lang="el-GR" sz="1600" dirty="0"/>
              <a:t>α</a:t>
            </a:r>
            <a:r>
              <a:rPr lang="el-GR" sz="1600" dirty="0" smtClean="0"/>
              <a:t> στολίδια μας…</a:t>
            </a:r>
            <a:endParaRPr lang="el-GR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071546"/>
            <a:ext cx="492922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TextBox"/>
          <p:cNvSpPr txBox="1"/>
          <p:nvPr/>
        </p:nvSpPr>
        <p:spPr>
          <a:xfrm>
            <a:off x="0" y="6215082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Κουκουνάρια, </a:t>
            </a:r>
            <a:r>
              <a:rPr lang="el-GR" dirty="0" err="1" smtClean="0"/>
              <a:t>ποπ</a:t>
            </a:r>
            <a:r>
              <a:rPr lang="el-GR" dirty="0" smtClean="0"/>
              <a:t> </a:t>
            </a:r>
            <a:r>
              <a:rPr lang="el-GR" dirty="0" err="1" smtClean="0"/>
              <a:t>κορν</a:t>
            </a:r>
            <a:r>
              <a:rPr lang="el-GR" dirty="0" smtClean="0"/>
              <a:t>, φρούτα φρέσκα κι αποξηραμένα… 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30916" t="18281" r="18458" b="13515"/>
          <a:stretch>
            <a:fillRect/>
          </a:stretch>
        </p:blipFill>
        <p:spPr bwMode="auto">
          <a:xfrm rot="16200000">
            <a:off x="2571736" y="-285776"/>
            <a:ext cx="4071966" cy="707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TextBox"/>
          <p:cNvSpPr txBox="1"/>
          <p:nvPr/>
        </p:nvSpPr>
        <p:spPr>
          <a:xfrm>
            <a:off x="0" y="6286520"/>
            <a:ext cx="650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Καλαμπόκι, </a:t>
            </a:r>
            <a:r>
              <a:rPr lang="el-GR" dirty="0" err="1" smtClean="0"/>
              <a:t>ριζογκοφρέτες</a:t>
            </a:r>
            <a:r>
              <a:rPr lang="el-GR" dirty="0" smtClean="0"/>
              <a:t>, σπόροι και τροφή </a:t>
            </a:r>
            <a:r>
              <a:rPr lang="el-GR" smtClean="0"/>
              <a:t>για πουλιά…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335758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00108"/>
            <a:ext cx="360454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- TextBox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πολιτιστικός σύλλογος του χωριού μας παραχώρησε ένα δέντρο στην είσοδο της πλατείας για να το στολίσουμε… Τα παιδιά ήταν ενθουσιασμένα σε όλες τις φάσεις της δράσης…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00108"/>
            <a:ext cx="4119538" cy="450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TextBox"/>
          <p:cNvSpPr txBox="1"/>
          <p:nvPr/>
        </p:nvSpPr>
        <p:spPr>
          <a:xfrm>
            <a:off x="0" y="6488668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Templates: https://www.vecteezy.com</a:t>
            </a:r>
            <a:endParaRPr lang="el-GR" sz="1400" i="1" dirty="0"/>
          </a:p>
        </p:txBody>
      </p:sp>
      <p:sp>
        <p:nvSpPr>
          <p:cNvPr id="6" name="5 - TextBox"/>
          <p:cNvSpPr txBox="1"/>
          <p:nvPr/>
        </p:nvSpPr>
        <p:spPr>
          <a:xfrm>
            <a:off x="142844" y="6143644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Οικολογική συνείδηση και τα Χριστούγεννα!!! Καλές γιορτές, με υγεία!!!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94</Words>
  <Application>Microsoft Office PowerPoint</Application>
  <PresentationFormat>Προβολή στην οθόνη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 «Δέντρο – λιχουδιά για ζωάκια και πουλιά» 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10</cp:revision>
  <dcterms:created xsi:type="dcterms:W3CDTF">2023-12-15T20:08:46Z</dcterms:created>
  <dcterms:modified xsi:type="dcterms:W3CDTF">2023-12-15T22:35:03Z</dcterms:modified>
</cp:coreProperties>
</file>