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37969-F11F-4009-ADDD-EDC5FA04EFC8}" v="9" dt="2020-04-28T12:59:37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9" autoAdjust="0"/>
    <p:restoredTop sz="95897"/>
  </p:normalViewPr>
  <p:slideViewPr>
    <p:cSldViewPr snapToGrid="0">
      <p:cViewPr varScale="1">
        <p:scale>
          <a:sx n="86" d="100"/>
          <a:sy n="86" d="100"/>
        </p:scale>
        <p:origin x="-60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1/6/2020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 err="1" smtClean="0"/>
              <a:t>Πω</a:t>
            </a:r>
            <a:r>
              <a:rPr lang="el-GR" sz="2400" b="1" dirty="0" err="1"/>
              <a:t>Σ</a:t>
            </a:r>
            <a:r>
              <a:rPr lang="el-GR" sz="2400" b="1" dirty="0" smtClean="0"/>
              <a:t>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σχολείο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xmlns="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  <a:r>
              <a:rPr lang="en-US" sz="2800" b="1" dirty="0"/>
              <a:t>;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με αντισηπτικά μαντηλάκι</a:t>
            </a:r>
            <a:r>
              <a:rPr lang="en-US" dirty="0"/>
              <a:t>a</a:t>
            </a:r>
          </a:p>
          <a:p>
            <a:r>
              <a:rPr lang="el-GR" dirty="0"/>
              <a:t>Φροντίζουμε ο χώρος να αερίζεται καλά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όσο μπορούμε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</a:t>
            </a:r>
            <a:r>
              <a:rPr lang="el-GR" dirty="0" smtClean="0"/>
              <a:t>τον </a:t>
            </a:r>
            <a:r>
              <a:rPr lang="el-GR" dirty="0"/>
              <a:t>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</a:t>
            </a:r>
            <a:r>
              <a:rPr lang="el-GR" dirty="0" smtClean="0"/>
              <a:t>κάποιο δάσκαλό </a:t>
            </a:r>
            <a:r>
              <a:rPr lang="el-GR" dirty="0"/>
              <a:t>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smtClean="0"/>
              <a:t>Πώς </a:t>
            </a:r>
            <a:r>
              <a:rPr lang="el-GR" sz="2800" b="1" dirty="0"/>
              <a:t>αντιμετωπίζουμε </a:t>
            </a:r>
            <a:r>
              <a:rPr lang="el-GR" sz="2800" b="1" dirty="0" smtClean="0"/>
              <a:t>έναν συμμαθητή </a:t>
            </a:r>
            <a:r>
              <a:rPr lang="el-GR" sz="2800" b="1" dirty="0"/>
              <a:t>μας που μπορεί να εμφανίσει συμπτώματα </a:t>
            </a:r>
            <a:r>
              <a:rPr lang="en-US" sz="2800" b="1" dirty="0"/>
              <a:t>COVID 19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5889" y="2830336"/>
            <a:ext cx="9604022" cy="2644775"/>
          </a:xfrm>
        </p:spPr>
        <p:txBody>
          <a:bodyPr/>
          <a:lstStyle/>
          <a:p>
            <a:r>
              <a:rPr lang="el-GR" dirty="0"/>
              <a:t>Του δίνουμε ένα χαρτομάντηλο να καλύψει </a:t>
            </a:r>
            <a:r>
              <a:rPr lang="el-GR" dirty="0" smtClean="0"/>
              <a:t>τον </a:t>
            </a:r>
            <a:r>
              <a:rPr lang="el-GR" dirty="0"/>
              <a:t>βήχα του εάν δεν έχει </a:t>
            </a:r>
          </a:p>
          <a:p>
            <a:r>
              <a:rPr lang="el-GR" dirty="0"/>
              <a:t>Του λέμε να βγει μαζί μας έξω από την τάξη</a:t>
            </a:r>
          </a:p>
          <a:p>
            <a:r>
              <a:rPr lang="el-GR" dirty="0"/>
              <a:t>Κρατάμε απόσταση χωρίς όμως να τον αφήνουμε μόνο</a:t>
            </a:r>
          </a:p>
          <a:p>
            <a:r>
              <a:rPr lang="el-GR" dirty="0">
                <a:solidFill>
                  <a:schemeClr val="tx1"/>
                </a:solidFill>
              </a:rPr>
              <a:t>Ενημερώνουμε </a:t>
            </a:r>
            <a:r>
              <a:rPr lang="el-GR" dirty="0" smtClean="0">
                <a:solidFill>
                  <a:schemeClr val="tx1"/>
                </a:solidFill>
              </a:rPr>
              <a:t>αμέσως έναν δάσκαλο </a:t>
            </a:r>
            <a:r>
              <a:rPr lang="el-GR" dirty="0">
                <a:solidFill>
                  <a:schemeClr val="tx1"/>
                </a:solidFill>
              </a:rPr>
              <a:t>για να τον οδηγήσει </a:t>
            </a:r>
            <a:r>
              <a:rPr lang="el-GR" dirty="0" smtClean="0">
                <a:solidFill>
                  <a:schemeClr val="tx1"/>
                </a:solidFill>
              </a:rPr>
              <a:t>στον </a:t>
            </a:r>
            <a:r>
              <a:rPr lang="el-GR" dirty="0">
                <a:solidFill>
                  <a:schemeClr val="tx1"/>
                </a:solidFill>
              </a:rPr>
              <a:t>χώρο αποκλειστικής χρήσης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5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6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</a:t>
            </a:r>
            <a:r>
              <a:rPr lang="el-GR" sz="2400" b="1" dirty="0" smtClean="0"/>
              <a:t>έναν </a:t>
            </a:r>
            <a:r>
              <a:rPr lang="el-GR" sz="2400" b="1" dirty="0"/>
              <a:t>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smtClean="0"/>
              <a:t>Γι’ αυτόν τον </a:t>
            </a:r>
            <a:r>
              <a:rPr lang="el-GR" dirty="0"/>
              <a:t>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</a:t>
            </a:r>
            <a:r>
              <a:rPr lang="el-GR" dirty="0" smtClean="0"/>
              <a:t>τη </a:t>
            </a:r>
            <a:r>
              <a:rPr lang="el-GR" dirty="0"/>
              <a:t>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</a:t>
            </a:r>
            <a:r>
              <a:rPr lang="el-GR" dirty="0" smtClean="0"/>
              <a:t>,όπως </a:t>
            </a:r>
            <a:r>
              <a:rPr lang="el-GR" dirty="0" err="1" smtClean="0"/>
              <a:t>στιλό</a:t>
            </a:r>
            <a:r>
              <a:rPr lang="el-GR" dirty="0"/>
              <a:t>, μολύβια, γόμες, </a:t>
            </a:r>
            <a:r>
              <a:rPr lang="el-GR" dirty="0" smtClean="0"/>
              <a:t>κασετίνες, τετράδια</a:t>
            </a:r>
            <a:r>
              <a:rPr lang="el-GR" dirty="0"/>
              <a:t>, χαρτάκια </a:t>
            </a:r>
            <a:r>
              <a:rPr lang="el-GR" dirty="0" smtClean="0"/>
              <a:t>κ.ά.</a:t>
            </a:r>
            <a:endParaRPr lang="el-GR" dirty="0"/>
          </a:p>
          <a:p>
            <a:r>
              <a:rPr lang="el-GR" dirty="0" smtClean="0"/>
              <a:t>Στη </a:t>
            </a:r>
            <a:r>
              <a:rPr lang="el-GR" dirty="0"/>
              <a:t>περίπτωση που πρέπει να δανειστούμε ή να δανείσουμε κάτι το καθαρίζουμε με αντισηπτικό μαντηλάκι όπως 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6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44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</a:t>
            </a:r>
            <a:r>
              <a:rPr lang="el-GR" dirty="0" smtClean="0"/>
              <a:t>δάσκαλος </a:t>
            </a:r>
            <a:r>
              <a:rPr lang="el-GR" dirty="0"/>
              <a:t>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Στα εργαστήρια (π.χ. ηλεκτρονικών υπολογιστών) μετά από κάθε μάθημα ο χώρος θα πρέπει να καθαρίζεται και να αερίζεται επαρκώς πριν μπει το επόμενο τμήμα. </a:t>
            </a:r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7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151</TotalTime>
  <Words>461</Words>
  <Application>Microsoft Office PowerPoint</Application>
  <PresentationFormat>Προσαρμογή</PresentationFormat>
  <Paragraphs>47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Αίθουσα συσκέψεων "Ιόν"</vt:lpstr>
      <vt:lpstr>ΣΕΝΑΡΙΑ για ΑΣΚΗΣΗ</vt:lpstr>
      <vt:lpstr>Τι κάνουμε πριν και αφού μπούμε στην τάξη;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Πώς αντιμετωπίζουμε έναν συμμαθητή μας που μπορεί να εμφανίσει συμπτώματα COVID 19</vt:lpstr>
      <vt:lpstr>Τι κάνουμε όταν πρέπει να δανειστούμε ένα αντικείμενο από έναν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Marina</cp:lastModifiedBy>
  <cp:revision>47</cp:revision>
  <dcterms:created xsi:type="dcterms:W3CDTF">2020-04-25T20:59:36Z</dcterms:created>
  <dcterms:modified xsi:type="dcterms:W3CDTF">2020-06-01T07:44:13Z</dcterms:modified>
</cp:coreProperties>
</file>