
<file path=[Content_Types].xml><?xml version="1.0" encoding="utf-8"?>
<Types xmlns="http://schemas.openxmlformats.org/package/2006/content-types">
  <Default Extension="pdf" ContentType="image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9" r:id="rId4"/>
    <p:sldId id="260" r:id="rId5"/>
    <p:sldId id="257" r:id="rId6"/>
    <p:sldId id="261" r:id="rId7"/>
    <p:sldId id="258" r:id="rId8"/>
    <p:sldId id="262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26AA-64C7-4984-8288-DDE624066426}" type="datetimeFigureOut">
              <a:rPr lang="el-GR" smtClean="0"/>
              <a:t>16/5/2023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F785-3838-4E04-8979-E876CC121CF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1923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26AA-64C7-4984-8288-DDE624066426}" type="datetimeFigureOut">
              <a:rPr lang="el-GR" smtClean="0"/>
              <a:t>16/5/2023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F785-3838-4E04-8979-E876CC121CF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3923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26AA-64C7-4984-8288-DDE624066426}" type="datetimeFigureOut">
              <a:rPr lang="el-GR" smtClean="0"/>
              <a:t>16/5/2023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F785-3838-4E04-8979-E876CC121CF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1119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26AA-64C7-4984-8288-DDE624066426}" type="datetimeFigureOut">
              <a:rPr lang="el-GR" smtClean="0"/>
              <a:t>16/5/2023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F785-3838-4E04-8979-E876CC121CF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78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26AA-64C7-4984-8288-DDE624066426}" type="datetimeFigureOut">
              <a:rPr lang="el-GR" smtClean="0"/>
              <a:t>16/5/2023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F785-3838-4E04-8979-E876CC121CF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8549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26AA-64C7-4984-8288-DDE624066426}" type="datetimeFigureOut">
              <a:rPr lang="el-GR" smtClean="0"/>
              <a:t>16/5/2023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F785-3838-4E04-8979-E876CC121CF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4884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26AA-64C7-4984-8288-DDE624066426}" type="datetimeFigureOut">
              <a:rPr lang="el-GR" smtClean="0"/>
              <a:t>16/5/2023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F785-3838-4E04-8979-E876CC121CF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883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26AA-64C7-4984-8288-DDE624066426}" type="datetimeFigureOut">
              <a:rPr lang="el-GR" smtClean="0"/>
              <a:t>16/5/2023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F785-3838-4E04-8979-E876CC121CF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26AA-64C7-4984-8288-DDE624066426}" type="datetimeFigureOut">
              <a:rPr lang="el-GR" smtClean="0"/>
              <a:t>16/5/2023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F785-3838-4E04-8979-E876CC121CF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1718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26AA-64C7-4984-8288-DDE624066426}" type="datetimeFigureOut">
              <a:rPr lang="el-GR" smtClean="0"/>
              <a:t>16/5/2023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F785-3838-4E04-8979-E876CC121CF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095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26AA-64C7-4984-8288-DDE624066426}" type="datetimeFigureOut">
              <a:rPr lang="el-GR" smtClean="0"/>
              <a:t>16/5/2023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F785-3838-4E04-8979-E876CC121CF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039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026AA-64C7-4984-8288-DDE624066426}" type="datetimeFigureOut">
              <a:rPr lang="el-GR" smtClean="0"/>
              <a:t>16/5/2023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BF785-3838-4E04-8979-E876CC121CF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550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d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Ο ΣΤΑΓΟΝΑΚΗΣ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ΣΥΓΓΡΑΦΕΙΣ:</a:t>
            </a:r>
          </a:p>
          <a:p>
            <a:r>
              <a:rPr lang="el-GR" dirty="0" smtClean="0"/>
              <a:t>ΒΑΣΙΛΙΚΗ, ΝΙΚΟΣ, ΚΩΝΣΤΑΝΤΙΝΑ, ΤΑΣΟΣ, ΦΩΤΗΣ, ΓΙΑΝΝΗΣ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97685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58157" y="-2413593"/>
            <a:ext cx="6475685" cy="1164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8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56961" y="-2419081"/>
            <a:ext cx="6439437" cy="11818511"/>
          </a:xfrm>
        </p:spPr>
      </p:pic>
    </p:spTree>
    <p:extLst>
      <p:ext uri="{BB962C8B-B14F-4D97-AF65-F5344CB8AC3E}">
        <p14:creationId xmlns:p14="http://schemas.microsoft.com/office/powerpoint/2010/main" val="70697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78428" y="-2504941"/>
            <a:ext cx="6439435" cy="11938717"/>
          </a:xfrm>
        </p:spPr>
      </p:pic>
    </p:spTree>
    <p:extLst>
      <p:ext uri="{BB962C8B-B14F-4D97-AF65-F5344CB8AC3E}">
        <p14:creationId xmlns:p14="http://schemas.microsoft.com/office/powerpoint/2010/main" val="310297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96" y="-384760"/>
            <a:ext cx="3142579" cy="5793887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32201" y="-2270863"/>
            <a:ext cx="6331891" cy="1160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7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93943" y="-2539397"/>
            <a:ext cx="6795529" cy="11874325"/>
          </a:xfrm>
        </p:spPr>
      </p:pic>
    </p:spTree>
    <p:extLst>
      <p:ext uri="{BB962C8B-B14F-4D97-AF65-F5344CB8AC3E}">
        <p14:creationId xmlns:p14="http://schemas.microsoft.com/office/powerpoint/2010/main" val="311617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20995" y="-2282073"/>
            <a:ext cx="6277036" cy="11165988"/>
          </a:xfrm>
        </p:spPr>
      </p:pic>
    </p:spTree>
    <p:extLst>
      <p:ext uri="{BB962C8B-B14F-4D97-AF65-F5344CB8AC3E}">
        <p14:creationId xmlns:p14="http://schemas.microsoft.com/office/powerpoint/2010/main" val="135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4969" y="-2219459"/>
            <a:ext cx="6336407" cy="11341998"/>
          </a:xfrm>
        </p:spPr>
      </p:pic>
    </p:spTree>
    <p:extLst>
      <p:ext uri="{BB962C8B-B14F-4D97-AF65-F5344CB8AC3E}">
        <p14:creationId xmlns:p14="http://schemas.microsoft.com/office/powerpoint/2010/main" val="99163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15</Words>
  <Application>Microsoft Office PowerPoint</Application>
  <PresentationFormat>Ευρεία οθόνη</PresentationFormat>
  <Paragraphs>3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Θέμα του Office</vt:lpstr>
      <vt:lpstr>Ο ΣΤΑΓΟΝΑΚΗΣ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6</cp:revision>
  <dcterms:created xsi:type="dcterms:W3CDTF">2023-05-16T06:46:17Z</dcterms:created>
  <dcterms:modified xsi:type="dcterms:W3CDTF">2023-05-16T09:45:41Z</dcterms:modified>
</cp:coreProperties>
</file>