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98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750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38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870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713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153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848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28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365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51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775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F30BA-EF6F-4B6F-8274-3D2D4AEE5873}" type="datetimeFigureOut">
              <a:rPr lang="el-GR" smtClean="0"/>
              <a:t>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C985-31A2-4E49-B2D5-C21E662179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145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14801"/>
            <a:ext cx="8136904" cy="542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64431" y="39568"/>
            <a:ext cx="7128792" cy="1010602"/>
          </a:xfrm>
        </p:spPr>
        <p:txBody>
          <a:bodyPr>
            <a:normAutofit fontScale="90000"/>
          </a:bodyPr>
          <a:lstStyle/>
          <a:p>
            <a:r>
              <a:rPr lang="el-GR" b="1" i="1" dirty="0" smtClean="0"/>
              <a:t>Πρόσφυγες των ημερών μας!!!</a:t>
            </a:r>
            <a:endParaRPr lang="el-GR" b="1" i="1" dirty="0"/>
          </a:p>
        </p:txBody>
      </p:sp>
      <p:sp>
        <p:nvSpPr>
          <p:cNvPr id="5" name="AutoShape 2" descr="C:\Users\Lambrini\Downloads\ukraine_refugees_reuters-scale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82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2218258"/>
          </a:xfrm>
        </p:spPr>
        <p:txBody>
          <a:bodyPr>
            <a:normAutofit/>
          </a:bodyPr>
          <a:lstStyle/>
          <a:p>
            <a:r>
              <a:rPr lang="el-GR" sz="3000" dirty="0" smtClean="0"/>
              <a:t>Παίρνοντας μόνο λίγα πράγματα, όσα χωρούν σε μια βαλίτσα, άλλοι με τρένα, άλλοι με αυτοκίνητα ή με όποιον άλλον τρόπο μπορεί ο καθένας, φεύγουν από την Ουκρανία.</a:t>
            </a:r>
            <a:endParaRPr lang="el-GR" sz="3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89065"/>
            <a:ext cx="6768752" cy="406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79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Πολλές οικογένειες χωρίζουν. Ο πατέρας συνήθως μένει πίσω να πολεμήσει…</a:t>
            </a:r>
            <a:endParaRPr lang="el-GR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4295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89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μητέρες και τα παιδιά πρέπει να φύγουν μόνοι τους!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99" y="1700808"/>
            <a:ext cx="732081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1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Πολλές φορές κάποια παιδιά είναι εντελώς μόνα τους!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1444"/>
            <a:ext cx="660886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36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Κανείς δε μπορεί να τα συνοδέψει σ’ αυτό το δύσκολο ταξίδι…</a:t>
            </a: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26" y="1628800"/>
            <a:ext cx="7125816" cy="47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2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Νιώθουν μόνα και φοβισμένα…</a:t>
            </a:r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7938120" cy="44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2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Πρέπει όμως να συνεχίσουν…</a:t>
            </a:r>
            <a:br>
              <a:rPr lang="el-GR" dirty="0" smtClean="0"/>
            </a:br>
            <a:r>
              <a:rPr lang="el-GR" dirty="0" smtClean="0"/>
              <a:t>Πρέπει να ζήσουν…</a:t>
            </a:r>
            <a:endParaRPr lang="el-G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246096" cy="477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21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Κάποιοι </a:t>
            </a:r>
            <a:r>
              <a:rPr lang="el-GR" smtClean="0"/>
              <a:t>από αυτούς </a:t>
            </a:r>
            <a:r>
              <a:rPr lang="el-GR" dirty="0" smtClean="0"/>
              <a:t>έφτασαν και στην Ελλάδα!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5388"/>
            <a:ext cx="709816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08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075240" cy="452251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Ίσως κάποιους συναντήσεις κι εσύ</a:t>
            </a:r>
            <a:r>
              <a:rPr lang="en-GB" dirty="0" smtClean="0"/>
              <a:t>!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Πώς μπορείς πιστεύεις να τους βοηθήσεις</a:t>
            </a:r>
            <a:r>
              <a:rPr lang="en-GB" dirty="0" smtClean="0"/>
              <a:t>;</a:t>
            </a:r>
            <a:br>
              <a:rPr lang="en-GB" dirty="0" smtClean="0"/>
            </a:br>
            <a:r>
              <a:rPr lang="el-GR" dirty="0" smtClean="0"/>
              <a:t>Τί θα έλεγες</a:t>
            </a:r>
            <a:r>
              <a:rPr lang="en-GB" dirty="0" smtClean="0"/>
              <a:t> </a:t>
            </a:r>
            <a:r>
              <a:rPr lang="el-GR" dirty="0" smtClean="0"/>
              <a:t>ή τ</a:t>
            </a:r>
            <a:r>
              <a:rPr lang="el-GR" dirty="0"/>
              <a:t>ί</a:t>
            </a:r>
            <a:r>
              <a:rPr lang="el-GR" dirty="0" smtClean="0"/>
              <a:t> θα έκανες αν συναντούσες ένα παιδί πρόσφυγα από τη Ουκρανία</a:t>
            </a:r>
            <a:r>
              <a:rPr lang="en-GB" dirty="0" smtClean="0"/>
              <a:t>;</a:t>
            </a:r>
            <a:br>
              <a:rPr lang="en-GB" dirty="0" smtClean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863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207424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Αυτή τη στιγμή που μιλάμε γίνεται πόλεμος σε μια χώρα της Ευρώπης! Όχι και τόσο μακριά από εμάς…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2050" name="Picture 2" descr="Πόλεμος στην Ουκρανία: «Για τη Δύση η μάχη είναι χαμένη» – Τα σενάρια για  το μέλλον - Ειδήσεις - νέα - Το Βήμα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54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Γνωρίζετε σε ποια χώρα γίνεται πόλεμος</a:t>
            </a:r>
            <a:r>
              <a:rPr lang="en-GB" dirty="0" smtClean="0"/>
              <a:t>;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2"/>
          <a:stretch/>
        </p:blipFill>
        <p:spPr bwMode="auto">
          <a:xfrm>
            <a:off x="1403648" y="1700808"/>
            <a:ext cx="6154828" cy="40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9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χώρα αυτή είναι η Ουκρανία που δέχεται επίθεση από τη Ρωσία</a:t>
            </a:r>
            <a:endParaRPr lang="el-GR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23348" r="33205" b="22140"/>
          <a:stretch/>
        </p:blipFill>
        <p:spPr bwMode="auto">
          <a:xfrm>
            <a:off x="1835696" y="1556792"/>
            <a:ext cx="556929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87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21825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βομβαρδισμοί είναι καθημερινοί!</a:t>
            </a:r>
            <a:br>
              <a:rPr lang="el-GR" dirty="0" smtClean="0"/>
            </a:br>
            <a:r>
              <a:rPr lang="el-GR" dirty="0" smtClean="0"/>
              <a:t>Οι άνθρωποι τρέχουν να κρυφτούν όπου μπορούν…</a:t>
            </a:r>
            <a:br>
              <a:rPr lang="el-GR" dirty="0" smtClean="0"/>
            </a:br>
            <a:r>
              <a:rPr lang="el-GR" dirty="0" smtClean="0"/>
              <a:t>Κάτω από γέφυρες… 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43" y="2636912"/>
            <a:ext cx="6264696" cy="39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12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Παιδιά μέσα σε υπόγεια καταφύγια…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44455" cy="40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14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64219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Στοιβαγμένα και τρομαγμένα κάθονται ήσυχα μέχρι να τελειώσει ο τρομακτικός ήχος των σειρήνων…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132856"/>
            <a:ext cx="706512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5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Κι όταν ξαναβγούν έξω δεν έχουν που να πάνε… Όλα είναι συντρίμμια!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984639" cy="49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34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78621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Χιλιάδες άνθρωποι αναγκάζονται να εγκαταλείψουν τη χώρα για να σωθούν…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44878"/>
            <a:ext cx="729681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01328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175</Words>
  <Application>Microsoft Office PowerPoint</Application>
  <PresentationFormat>Προβολή στην οθόνη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Πρόσφυγες των ημερών μας!!!</vt:lpstr>
      <vt:lpstr> Αυτή τη στιγμή που μιλάμε γίνεται πόλεμος σε μια χώρα της Ευρώπης! Όχι και τόσο μακριά από εμάς… </vt:lpstr>
      <vt:lpstr>Γνωρίζετε σε ποια χώρα γίνεται πόλεμος;</vt:lpstr>
      <vt:lpstr>Η χώρα αυτή είναι η Ουκρανία που δέχεται επίθεση από τη Ρωσία</vt:lpstr>
      <vt:lpstr>Οι βομβαρδισμοί είναι καθημερινοί! Οι άνθρωποι τρέχουν να κρυφτούν όπου μπορούν… Κάτω από γέφυρες… </vt:lpstr>
      <vt:lpstr>Παιδιά μέσα σε υπόγεια καταφύγια…</vt:lpstr>
      <vt:lpstr>Στοιβαγμένα και τρομαγμένα κάθονται ήσυχα μέχρι να τελειώσει ο τρομακτικός ήχος των σειρήνων…</vt:lpstr>
      <vt:lpstr>Κι όταν ξαναβγούν έξω δεν έχουν που να πάνε… Όλα είναι συντρίμμια!</vt:lpstr>
      <vt:lpstr>Χιλιάδες άνθρωποι αναγκάζονται να εγκαταλείψουν τη χώρα για να σωθούν…</vt:lpstr>
      <vt:lpstr>Παίρνοντας μόνο λίγα πράγματα, όσα χωρούν σε μια βαλίτσα, άλλοι με τρένα, άλλοι με αυτοκίνητα ή με όποιον άλλον τρόπο μπορεί ο καθένας, φεύγουν από την Ουκρανία.</vt:lpstr>
      <vt:lpstr>Πολλές οικογένειες χωρίζουν. Ο πατέρας συνήθως μένει πίσω να πολεμήσει…</vt:lpstr>
      <vt:lpstr>Οι μητέρες και τα παιδιά πρέπει να φύγουν μόνοι τους!</vt:lpstr>
      <vt:lpstr>Πολλές φορές κάποια παιδιά είναι εντελώς μόνα τους!</vt:lpstr>
      <vt:lpstr>Κανείς δε μπορεί να τα συνοδέψει σ’ αυτό το δύσκολο ταξίδι…</vt:lpstr>
      <vt:lpstr>Νιώθουν μόνα και φοβισμένα…</vt:lpstr>
      <vt:lpstr>Πρέπει όμως να συνεχίσουν… Πρέπει να ζήσουν…</vt:lpstr>
      <vt:lpstr>Κάποιοι από αυτούς έφτασαν και στην Ελλάδα!</vt:lpstr>
      <vt:lpstr>Ίσως κάποιους συναντήσεις κι εσύ! Πώς μπορείς πιστεύεις να τους βοηθήσεις; Τί θα έλεγες ή τί θα έκανες αν συναντούσες ένα παιδί πρόσφυγα από τη Ουκρανία;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Πρόσφυγες των ημερών μας!!!</dc:title>
  <dc:creator>Lambrini Chasioti</dc:creator>
  <cp:lastModifiedBy>Lambrini Chasioti</cp:lastModifiedBy>
  <cp:revision>11</cp:revision>
  <dcterms:created xsi:type="dcterms:W3CDTF">2022-04-03T19:53:40Z</dcterms:created>
  <dcterms:modified xsi:type="dcterms:W3CDTF">2022-04-03T21:14:34Z</dcterms:modified>
</cp:coreProperties>
</file>