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58" r:id="rId6"/>
    <p:sldId id="264" r:id="rId7"/>
    <p:sldId id="259" r:id="rId8"/>
    <p:sldId id="260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FB35F4-6A0D-4206-8FCF-347D61DA22E7}" type="datetimeFigureOut">
              <a:rPr lang="el-GR" smtClean="0"/>
              <a:pPr/>
              <a:t>19/12/2023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62383A-DC96-4DE1-8EEA-F0080BA797C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2714620"/>
            <a:ext cx="8458200" cy="1222375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ΔΕΝΤΡΟ – ΛΙΧΟΥΔΙΑ ΓΙΑ ΖΩΑΚΙΑ ΚΑΙ ΠΟΥΛΙΑ</a:t>
            </a:r>
            <a:br>
              <a:rPr lang="el-GR" dirty="0" smtClean="0">
                <a:solidFill>
                  <a:srgbClr val="00B050"/>
                </a:solidFill>
              </a:rPr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8458200" cy="1000132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00B050"/>
                </a:solidFill>
              </a:rPr>
              <a:t>ΝΗΠΙΑΓΩΓΕΙΟ ΚΑΡΑΒΟΜΥΛΟΥ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l-GR" b="1" dirty="0" smtClean="0">
                <a:solidFill>
                  <a:srgbClr val="00B050"/>
                </a:solidFill>
              </a:rPr>
              <a:t>18-12-2023</a:t>
            </a:r>
            <a:endParaRPr lang="el-G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29320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>Οι γονείς, μετά την πρώτη ενημέρωση για την δράση της ΕΕΠΕΦ, ανταποκρίθηκαν άμεσα στέλνοντας τις πρώτες «δημιουργίες»!</a:t>
            </a:r>
            <a:br>
              <a:rPr lang="el-GR" cap="none" dirty="0" smtClean="0"/>
            </a:br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/>
            </a:r>
            <a:br>
              <a:rPr lang="el-GR" cap="none" dirty="0" smtClean="0"/>
            </a:br>
            <a:endParaRPr lang="el-GR" cap="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ΛΙΧΟΥΔΙΕΣ ΑΠΟ ΤΟ ΣΠΙΤΙ…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3" name="2 - Εικόνα" descr="IMG_20231205_113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7158" y="1230174"/>
            <a:ext cx="1620000" cy="2160000"/>
          </a:xfrm>
          <a:prstGeom prst="rect">
            <a:avLst/>
          </a:prstGeom>
        </p:spPr>
      </p:pic>
      <p:pic>
        <p:nvPicPr>
          <p:cNvPr id="4" name="3 - Εικόνα" descr="IMG_20231205_113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7158" y="4802074"/>
            <a:ext cx="1620000" cy="2160000"/>
          </a:xfrm>
          <a:prstGeom prst="rect">
            <a:avLst/>
          </a:prstGeom>
        </p:spPr>
      </p:pic>
      <p:pic>
        <p:nvPicPr>
          <p:cNvPr id="5" name="4 - Εικόνα" descr="IMG_20231205_113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7158" y="3016124"/>
            <a:ext cx="1620000" cy="2160000"/>
          </a:xfrm>
          <a:prstGeom prst="rect">
            <a:avLst/>
          </a:prstGeom>
        </p:spPr>
      </p:pic>
      <p:pic>
        <p:nvPicPr>
          <p:cNvPr id="6" name="5 - Εικόνα" descr="IMG_20231205_1132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913174" y="1230174"/>
            <a:ext cx="1620000" cy="2160000"/>
          </a:xfrm>
          <a:prstGeom prst="rect">
            <a:avLst/>
          </a:prstGeom>
        </p:spPr>
      </p:pic>
      <p:pic>
        <p:nvPicPr>
          <p:cNvPr id="9" name="8 - Εικόνα" descr="IMG_20231205_1310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1500174"/>
            <a:ext cx="1350000" cy="1800000"/>
          </a:xfrm>
          <a:prstGeom prst="rect">
            <a:avLst/>
          </a:prstGeom>
        </p:spPr>
      </p:pic>
      <p:pic>
        <p:nvPicPr>
          <p:cNvPr id="10" name="9 - Εικόνα" descr="IMG_20231208_111919.jpg"/>
          <p:cNvPicPr>
            <a:picLocks noChangeAspect="1"/>
          </p:cNvPicPr>
          <p:nvPr/>
        </p:nvPicPr>
        <p:blipFill>
          <a:blip r:embed="rId7" cstate="print"/>
          <a:srcRect b="23958"/>
          <a:stretch>
            <a:fillRect/>
          </a:stretch>
        </p:blipFill>
        <p:spPr>
          <a:xfrm>
            <a:off x="2643174" y="3286123"/>
            <a:ext cx="3357586" cy="3404243"/>
          </a:xfrm>
          <a:prstGeom prst="rect">
            <a:avLst/>
          </a:prstGeom>
        </p:spPr>
      </p:pic>
      <p:pic>
        <p:nvPicPr>
          <p:cNvPr id="11" name="10 - Εικόνα" descr="IMG_20231208_1205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4214818"/>
            <a:ext cx="1620000" cy="2160000"/>
          </a:xfrm>
          <a:prstGeom prst="rect">
            <a:avLst/>
          </a:prstGeom>
        </p:spPr>
      </p:pic>
      <p:pic>
        <p:nvPicPr>
          <p:cNvPr id="7" name="6 - Εικόνα" descr="IMG_20231205_13104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28" y="1500174"/>
            <a:ext cx="1350000" cy="1800000"/>
          </a:xfrm>
          <a:prstGeom prst="rect">
            <a:avLst/>
          </a:prstGeom>
        </p:spPr>
      </p:pic>
      <p:pic>
        <p:nvPicPr>
          <p:cNvPr id="8" name="7 - Εικόνα" descr="IMG_20231205_1310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3834" y="2786058"/>
            <a:ext cx="135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8644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l-GR" cap="none" dirty="0" smtClean="0"/>
              <a:t>Μοιραζόμαστε την γνώση για τα σχήματα με τα «φιλαράκια» μας, τα πουλιά και τα ζώα!</a:t>
            </a:r>
            <a:endParaRPr lang="el-GR" cap="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ΣΧΗΜΑΤΟ - ΛΙΧΟΥΔΙΕΣ ΑΠΟ ΧΕΡΑΚΙΑ ΠΑΙΔΙΚΑ ΣΤΟ ΝΗΠΙΑΓΩΓΕΙΟ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3" name="2 - Εικόνα" descr="IMG_20231129_123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1350000" cy="1800000"/>
          </a:xfrm>
          <a:prstGeom prst="rect">
            <a:avLst/>
          </a:prstGeom>
        </p:spPr>
      </p:pic>
      <p:pic>
        <p:nvPicPr>
          <p:cNvPr id="4" name="3 - Εικόνα" descr="IMG_20231129_123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714488"/>
            <a:ext cx="1350000" cy="1800000"/>
          </a:xfrm>
          <a:prstGeom prst="rect">
            <a:avLst/>
          </a:prstGeom>
        </p:spPr>
      </p:pic>
      <p:pic>
        <p:nvPicPr>
          <p:cNvPr id="5" name="4 - Εικόνα" descr="IMG_20231129_1238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714488"/>
            <a:ext cx="1350000" cy="1800000"/>
          </a:xfrm>
          <a:prstGeom prst="rect">
            <a:avLst/>
          </a:prstGeom>
        </p:spPr>
      </p:pic>
      <p:pic>
        <p:nvPicPr>
          <p:cNvPr id="6" name="5 - Εικόνα" descr="IMG_20231201_1116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714488"/>
            <a:ext cx="1350000" cy="1800000"/>
          </a:xfrm>
          <a:prstGeom prst="rect">
            <a:avLst/>
          </a:prstGeom>
        </p:spPr>
      </p:pic>
      <p:pic>
        <p:nvPicPr>
          <p:cNvPr id="7" name="6 - Εικόνα" descr="IMG_20231201_1117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643314"/>
            <a:ext cx="2400000" cy="1800000"/>
          </a:xfrm>
          <a:prstGeom prst="rect">
            <a:avLst/>
          </a:prstGeom>
        </p:spPr>
      </p:pic>
      <p:pic>
        <p:nvPicPr>
          <p:cNvPr id="9" name="8 - Εικόνα" descr="IMG_20231201_1144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1714488"/>
            <a:ext cx="1890000" cy="2520000"/>
          </a:xfrm>
          <a:prstGeom prst="rect">
            <a:avLst/>
          </a:prstGeom>
        </p:spPr>
      </p:pic>
      <p:pic>
        <p:nvPicPr>
          <p:cNvPr id="10" name="9 - Εικόνα" descr="IMG_20231213_1110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21868" y="4786322"/>
            <a:ext cx="1350000" cy="1800000"/>
          </a:xfrm>
          <a:prstGeom prst="rect">
            <a:avLst/>
          </a:prstGeom>
        </p:spPr>
      </p:pic>
      <p:pic>
        <p:nvPicPr>
          <p:cNvPr id="11" name="10 - Εικόνα" descr="IMG_20231213_11464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7752" y="3643314"/>
            <a:ext cx="1350000" cy="1800000"/>
          </a:xfrm>
          <a:prstGeom prst="rect">
            <a:avLst/>
          </a:prstGeom>
        </p:spPr>
      </p:pic>
      <p:pic>
        <p:nvPicPr>
          <p:cNvPr id="15" name="14 - Εικόνα" descr="IMG_20231218_1031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72198" y="4071942"/>
            <a:ext cx="1350000" cy="1800000"/>
          </a:xfrm>
          <a:prstGeom prst="rect">
            <a:avLst/>
          </a:prstGeom>
        </p:spPr>
      </p:pic>
      <p:pic>
        <p:nvPicPr>
          <p:cNvPr id="12" name="11 - Εικόνα" descr="IMG_20231218_10263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93636" y="4786322"/>
            <a:ext cx="1350000" cy="1800000"/>
          </a:xfrm>
          <a:prstGeom prst="rect">
            <a:avLst/>
          </a:prstGeom>
        </p:spPr>
      </p:pic>
      <p:pic>
        <p:nvPicPr>
          <p:cNvPr id="14" name="13 - Εικόνα" descr="IMG_20231218_12572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86644" y="4786322"/>
            <a:ext cx="135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8644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l-GR" cap="none" dirty="0" smtClean="0"/>
              <a:t>Μαμάδες και παιδιά με έμπνευση και όραμα…</a:t>
            </a:r>
            <a:br>
              <a:rPr lang="el-GR" cap="none" dirty="0" smtClean="0"/>
            </a:br>
            <a:r>
              <a:rPr lang="el-GR" cap="none" dirty="0" smtClean="0"/>
              <a:t>«Προστατεύουμε τα ζώα και τα πουλιά, υποστηρίζουμε όλη τη Φύση!!!»</a:t>
            </a:r>
            <a:endParaRPr lang="el-GR" cap="non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71536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ΔΕΝΤΡΟ – ΛΙΧΟΥΔΙΕΣ ΑΠΟ ΜΑΜΑΔΕΣ, ΠΑΙΔΙΑ ΚΑΙ ΝΗΠΙΑΓΩΓΟ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3" name="2 - Εικόνα" descr="IMG_20231218_09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57628"/>
            <a:ext cx="1350000" cy="1800000"/>
          </a:xfrm>
          <a:prstGeom prst="rect">
            <a:avLst/>
          </a:prstGeom>
        </p:spPr>
      </p:pic>
      <p:pic>
        <p:nvPicPr>
          <p:cNvPr id="4" name="3 - Εικόνα" descr="IMG_20231218_093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1350000" cy="1800000"/>
          </a:xfrm>
          <a:prstGeom prst="rect">
            <a:avLst/>
          </a:prstGeom>
        </p:spPr>
      </p:pic>
      <p:pic>
        <p:nvPicPr>
          <p:cNvPr id="5" name="4 - Εικόνα" descr="IMG_20231218_094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986190"/>
            <a:ext cx="1350000" cy="1800000"/>
          </a:xfrm>
          <a:prstGeom prst="rect">
            <a:avLst/>
          </a:prstGeom>
        </p:spPr>
      </p:pic>
      <p:pic>
        <p:nvPicPr>
          <p:cNvPr id="6" name="5 - Εικόνα" descr="IMG_20231218_0949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571612"/>
            <a:ext cx="1350000" cy="1800000"/>
          </a:xfrm>
          <a:prstGeom prst="rect">
            <a:avLst/>
          </a:prstGeom>
        </p:spPr>
      </p:pic>
      <p:pic>
        <p:nvPicPr>
          <p:cNvPr id="7" name="6 - Εικόνα" descr="IMG_20231218_0958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986190"/>
            <a:ext cx="1350000" cy="1800000"/>
          </a:xfrm>
          <a:prstGeom prst="rect">
            <a:avLst/>
          </a:prstGeom>
        </p:spPr>
      </p:pic>
      <p:pic>
        <p:nvPicPr>
          <p:cNvPr id="8" name="7 - Εικόνα" descr="IMG_20231218_1108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1571612"/>
            <a:ext cx="1350000" cy="1800000"/>
          </a:xfrm>
          <a:prstGeom prst="rect">
            <a:avLst/>
          </a:prstGeom>
        </p:spPr>
      </p:pic>
      <p:pic>
        <p:nvPicPr>
          <p:cNvPr id="9" name="8 - Εικόνα" descr="IMG_20231218_1126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4286256"/>
            <a:ext cx="2476517" cy="1857388"/>
          </a:xfrm>
          <a:prstGeom prst="rect">
            <a:avLst/>
          </a:prstGeom>
        </p:spPr>
      </p:pic>
      <p:pic>
        <p:nvPicPr>
          <p:cNvPr id="11" name="10 - Εικόνα" descr="IMG_20231218_1130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7884" y="4286256"/>
            <a:ext cx="1350000" cy="1800000"/>
          </a:xfrm>
          <a:prstGeom prst="rect">
            <a:avLst/>
          </a:prstGeom>
        </p:spPr>
      </p:pic>
      <p:pic>
        <p:nvPicPr>
          <p:cNvPr id="12" name="11 - Εικόνα" descr="IMG_20231218_1129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7686" y="4286256"/>
            <a:ext cx="1350000" cy="1800000"/>
          </a:xfrm>
          <a:prstGeom prst="rect">
            <a:avLst/>
          </a:prstGeom>
        </p:spPr>
      </p:pic>
      <p:pic>
        <p:nvPicPr>
          <p:cNvPr id="13" name="12 - Εικόνα" descr="IMG_20231218_11403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08082" y="4286256"/>
            <a:ext cx="1350000" cy="1800000"/>
          </a:xfrm>
          <a:prstGeom prst="rect">
            <a:avLst/>
          </a:prstGeom>
        </p:spPr>
      </p:pic>
      <p:pic>
        <p:nvPicPr>
          <p:cNvPr id="15" name="14 - Εικόνα" descr="IMG_20231218_11344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08280" y="4286256"/>
            <a:ext cx="135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57200"/>
            <a:ext cx="7858180" cy="1685916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ΧΡΙΣΤΟΥΓΕΝΝΙΑΤΙΚΟ ΔΕΝΤΡΟ ΓΙΑ ΤΑ ΠΟΥΛΙΑ, ΜΕ ΥΛΙΚΑ ΑΝΑΚΥΚΛΩΣΙΜΑ ΓΙΑ ΝΑ ΑΝΤΕΞΕΙ ΣΤΙΣ ΒΡΟΧΕΣ ΤΩΝ ΗΜΕΡΩΝ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3" name="2 - Εικόνα" descr="IMG_20231218_124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496"/>
            <a:ext cx="2430000" cy="3240000"/>
          </a:xfrm>
          <a:prstGeom prst="rect">
            <a:avLst/>
          </a:prstGeom>
        </p:spPr>
      </p:pic>
      <p:pic>
        <p:nvPicPr>
          <p:cNvPr id="4" name="3 - Εικόνα" descr="IMG_20231218_125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857496"/>
            <a:ext cx="2430000" cy="3240000"/>
          </a:xfrm>
          <a:prstGeom prst="rect">
            <a:avLst/>
          </a:prstGeom>
        </p:spPr>
      </p:pic>
      <p:pic>
        <p:nvPicPr>
          <p:cNvPr id="5" name="4 - Εικόνα" descr="IMG_20231218_125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857496"/>
            <a:ext cx="2430000" cy="32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75</Words>
  <Application>Microsoft Office PowerPoint</Application>
  <PresentationFormat>Προβολή στην οθόνη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Διαστημικό</vt:lpstr>
      <vt:lpstr>ΔΕΝΤΡΟ – ΛΙΧΟΥΔΙΑ ΓΙΑ ΖΩΑΚΙΑ ΚΑΙ ΠΟΥΛΙΑ </vt:lpstr>
      <vt:lpstr>     Οι γονείς, μετά την πρώτη ενημέρωση για την δράση της ΕΕΠΕΦ, ανταποκρίθηκαν άμεσα στέλνοντας τις πρώτες «δημιουργίες»!     </vt:lpstr>
      <vt:lpstr>ΛΙΧΟΥΔΙΕΣ ΑΠΟ ΤΟ ΣΠΙΤΙ…</vt:lpstr>
      <vt:lpstr>Μοιραζόμαστε την γνώση για τα σχήματα με τα «φιλαράκια» μας, τα πουλιά και τα ζώα!</vt:lpstr>
      <vt:lpstr>ΣΧΗΜΑΤΟ - ΛΙΧΟΥΔΙΕΣ ΑΠΟ ΧΕΡΑΚΙΑ ΠΑΙΔΙΚΑ ΣΤΟ ΝΗΠΙΑΓΩΓΕΙΟ</vt:lpstr>
      <vt:lpstr>Μαμάδες και παιδιά με έμπνευση και όραμα… «Προστατεύουμε τα ζώα και τα πουλιά, υποστηρίζουμε όλη τη Φύση!!!»</vt:lpstr>
      <vt:lpstr>ΔΕΝΤΡΟ – ΛΙΧΟΥΔΙΕΣ ΑΠΟ ΜΑΜΑΔΕΣ, ΠΑΙΔΙΑ ΚΑΙ ΝΗΠΙΑΓΩΓΟ</vt:lpstr>
      <vt:lpstr>ΧΡΙΣΤΟΥΓΕΝΝΙΑΤΙΚΟ ΔΕΝΤΡΟ ΓΙΑ ΤΑ ΠΟΥΛΙΑ, ΜΕ ΥΛΙΚΑ ΑΝΑΚΥΚΛΩΣΙΜΑ ΓΙΑ ΝΑ ΑΝΤΕΞΕΙ ΣΤΙΣ ΒΡΟΧΕΣ ΤΩΝ ΗΜΕΡΩΝ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ΔΕΝΤΡΟ – ΛΙΧΟΥΔΙΑ ΓΙΑ ΖΩΑΚΙΑ ΚΑΙ ΠΟΥΛΙΑ</dc:title>
  <dc:creator>Admin</dc:creator>
  <cp:lastModifiedBy>Admin</cp:lastModifiedBy>
  <cp:revision>2</cp:revision>
  <dcterms:created xsi:type="dcterms:W3CDTF">2023-12-18T12:06:29Z</dcterms:created>
  <dcterms:modified xsi:type="dcterms:W3CDTF">2023-12-18T22:43:38Z</dcterms:modified>
</cp:coreProperties>
</file>