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F1B961-D968-0A35-769D-267BE752D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5DC267-FE7E-18AE-195F-35E6D0F67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4174F7-E30B-D819-D228-D4E403ED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F8895C-7E34-CE43-5C61-EDA92289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E9B78C-C1D5-16DC-5AF6-D08B615A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E450B4-5B00-F8A3-00E9-DFC8433D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6421E81-2CC9-4BF6-EC76-9723DAB77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3949BD-5C78-47DF-44F0-7A1327DB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0C1509-89AE-E9D4-BD97-899A1F03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EFF6EC-6F4B-AA92-9BE9-1108CB0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7F33B53-DBE8-C500-CAD8-713C5C236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4EFADF9-5C0A-618C-D404-00BDA8AE0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DAD0CD-F862-5B94-C553-CDA44B2B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F78683-A1C2-2957-38E5-77EB70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6B6A40-2227-B9BF-466B-6AC628E1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AC6DF2-2D54-0466-F67E-C8BA28C8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E30141-6137-AB69-1989-61775477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BBE86B1-3FAD-CCF1-C4FA-57CC3313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DB9862-01B6-AFE3-14F3-B6D0E284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74C8E4-3BDB-50D1-7F9D-DA4DA156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4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32999-9183-5DE5-8B45-27031CF8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228C73-A00F-57FC-44CF-9E60000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EA110C-1EB3-97D6-F772-DC2E5723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37D7CE-ECCF-1180-E1BE-0CAFFF1F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E1CEEF-0E99-A0B4-73C3-2AD214AC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2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B01214-0DE3-1050-8E9E-9BD39910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A30832-05E5-D83B-7FA5-1D16AB5C8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1456A3E-EDF2-D3E6-DA63-2DCD80916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5986437-C15D-2B73-3F11-E06B3181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1913A7-CF04-2C5D-0989-0FA4C355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25FD4F1-4F3D-0D18-BC8F-27203A03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3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AAA83A-A8DE-C2A7-D09F-BEE2F49B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9725A2-7F62-B446-DB70-4F6ABC75A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3322697-1B7F-1E4A-7BA0-01E33E5CF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C515028-BF64-CEE1-5696-BF6F910A0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B67D846-BFF8-22C5-8DC8-683B977A6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B8863B8-7309-1EA0-F948-0949B09A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B77F915-19DB-0CDB-521C-2C708A21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6BAB24D-E9C1-B03A-3E79-8A92C0FF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0162EA-77EB-A7FC-C065-BC1104CE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6FDB5D6-D3AD-9679-A36F-E4A8B3EA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FA0274C-A60D-3BDB-5AF5-A6EDE39D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7B4AA09-7803-DDA0-B23A-781EADB1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3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2247268-2C19-3324-03C5-9E7EE9BF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AAF8DFC-526B-2D3A-DC9D-092680D6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787442A-7F97-CA9E-A093-3422947A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7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1E1CFD-C7D5-9D19-6B31-A23DA1B6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BFDC02-9802-D12B-9F0F-5768B0FC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02BD497-C584-7DE8-DC3B-C934004BF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D8DC205-CC23-B836-0150-75CA64F1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CB1A63-BD9E-57A9-7479-C0EBAE10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C98EA3A-1226-FE3A-2C70-901CC3A1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86C739-C7A2-FFEB-CBEC-866C4A7C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63727E0-4A20-DF87-DD3D-067DBE224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BF864F-76AB-58A0-7A19-C22533CAE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7880478-4BDE-1A04-DAD6-9772EDDA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B1367D8-ACFF-1B87-06C1-577E131A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32D6292-1D85-1ECD-F20E-3478D7FD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6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9C39124-590A-7291-7776-30792497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5C9048-E6F8-D058-54B6-097D9B9A7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893A9A-D909-8599-DA53-967CB1C5C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1F1A4-0BCE-4A08-B7D8-49501AD1BCA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FED893-7B79-4142-26C4-F537F59E0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A29474-E2A9-A150-73B9-B7E3F81B6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02CC-1A2A-47C5-B7E5-25E4987F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0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57FF81-8C61-9CAB-AAB0-F98120317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l-GR" sz="5400" dirty="0"/>
              <a:t>Βήματα για την υλοποίηση του προγράμματος</a:t>
            </a:r>
            <a:endParaRPr lang="en-US" sz="5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98C0EA0-49FF-C718-25AB-C84F75349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l-GR" sz="2000" dirty="0"/>
              <a:t>Ερωτήσεις και απορίες</a:t>
            </a:r>
            <a:endParaRPr lang="en-US" sz="2000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AD27384-9154-BA91-3385-89005899E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9991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529B7-0AD7-AEFA-B611-DFFF83DB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9896"/>
            <a:ext cx="10515600" cy="1325563"/>
          </a:xfrm>
        </p:spPr>
        <p:txBody>
          <a:bodyPr/>
          <a:lstStyle/>
          <a:p>
            <a:r>
              <a:rPr lang="el-GR" dirty="0"/>
              <a:t>Τεχνικές ερωτήσεις (</a:t>
            </a:r>
            <a:r>
              <a:rPr lang="en-US" dirty="0"/>
              <a:t>Q&amp;A)</a:t>
            </a:r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D9B76F27-F554-34C0-542C-CC40E25F5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80" y="5834705"/>
            <a:ext cx="8481848" cy="1150883"/>
          </a:xfrm>
          <a:prstGeom prst="rect">
            <a:avLst/>
          </a:prstGeom>
        </p:spPr>
      </p:pic>
      <p:grpSp>
        <p:nvGrpSpPr>
          <p:cNvPr id="6" name="Group 93">
            <a:extLst>
              <a:ext uri="{FF2B5EF4-FFF2-40B4-BE49-F238E27FC236}">
                <a16:creationId xmlns:a16="http://schemas.microsoft.com/office/drawing/2014/main" id="{24AC22EC-EB5B-DBD1-B407-51A5EE5363F5}"/>
              </a:ext>
            </a:extLst>
          </p:cNvPr>
          <p:cNvGrpSpPr/>
          <p:nvPr/>
        </p:nvGrpSpPr>
        <p:grpSpPr>
          <a:xfrm>
            <a:off x="3275142" y="830281"/>
            <a:ext cx="967952" cy="3337479"/>
            <a:chOff x="3715326" y="1208642"/>
            <a:chExt cx="967952" cy="3337479"/>
          </a:xfrm>
        </p:grpSpPr>
        <p:grpSp>
          <p:nvGrpSpPr>
            <p:cNvPr id="7" name="Group 88">
              <a:extLst>
                <a:ext uri="{FF2B5EF4-FFF2-40B4-BE49-F238E27FC236}">
                  <a16:creationId xmlns:a16="http://schemas.microsoft.com/office/drawing/2014/main" id="{FEB906E2-C7A8-3A7B-3DA8-12D241A55BC5}"/>
                </a:ext>
              </a:extLst>
            </p:cNvPr>
            <p:cNvGrpSpPr/>
            <p:nvPr/>
          </p:nvGrpSpPr>
          <p:grpSpPr>
            <a:xfrm>
              <a:off x="3782456" y="2416991"/>
              <a:ext cx="584036" cy="2129130"/>
              <a:chOff x="3782456" y="2416991"/>
              <a:chExt cx="584036" cy="2129130"/>
            </a:xfrm>
          </p:grpSpPr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ACDCC46-B609-7F65-32B1-7B650E8C4C91}"/>
                  </a:ext>
                </a:extLst>
              </p:cNvPr>
              <p:cNvSpPr/>
              <p:nvPr/>
            </p:nvSpPr>
            <p:spPr>
              <a:xfrm>
                <a:off x="3782456" y="2416991"/>
                <a:ext cx="584036" cy="2129130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64008" bIns="38100" anchor="b"/>
              <a:lstStyle/>
              <a:p>
                <a:pPr algn="r">
                  <a:defRPr sz="3000">
                    <a:solidFill>
                      <a:srgbClr val="FFFFFF"/>
                    </a:solidFill>
                  </a:defRPr>
                </a:pPr>
                <a:r>
                  <a:rPr lang="fr-C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02</a:t>
                </a:r>
                <a:endParaRPr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B2F98BF2-544B-0545-B253-4335323B2263}"/>
                  </a:ext>
                </a:extLst>
              </p:cNvPr>
              <p:cNvSpPr/>
              <p:nvPr/>
            </p:nvSpPr>
            <p:spPr>
              <a:xfrm>
                <a:off x="3782456" y="2416991"/>
                <a:ext cx="129226" cy="212913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80">
              <a:extLst>
                <a:ext uri="{FF2B5EF4-FFF2-40B4-BE49-F238E27FC236}">
                  <a16:creationId xmlns:a16="http://schemas.microsoft.com/office/drawing/2014/main" id="{92FAB946-8853-27F1-E121-3009226AEE23}"/>
                </a:ext>
              </a:extLst>
            </p:cNvPr>
            <p:cNvGrpSpPr/>
            <p:nvPr/>
          </p:nvGrpSpPr>
          <p:grpSpPr>
            <a:xfrm>
              <a:off x="3715326" y="1208642"/>
              <a:ext cx="967952" cy="1327508"/>
              <a:chOff x="3715326" y="1208642"/>
              <a:chExt cx="967952" cy="1327508"/>
            </a:xfrm>
          </p:grpSpPr>
          <p:sp>
            <p:nvSpPr>
              <p:cNvPr id="9" name="Shape">
                <a:extLst>
                  <a:ext uri="{FF2B5EF4-FFF2-40B4-BE49-F238E27FC236}">
                    <a16:creationId xmlns:a16="http://schemas.microsoft.com/office/drawing/2014/main" id="{41446FE3-1645-D699-0E0D-BE11D9C14407}"/>
                  </a:ext>
                </a:extLst>
              </p:cNvPr>
              <p:cNvSpPr/>
              <p:nvPr/>
            </p:nvSpPr>
            <p:spPr>
              <a:xfrm>
                <a:off x="3715326" y="1208642"/>
                <a:ext cx="967952" cy="1211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2" h="21600" extrusionOk="0">
                    <a:moveTo>
                      <a:pt x="20897" y="12655"/>
                    </a:moveTo>
                    <a:cubicBezTo>
                      <a:pt x="20158" y="11907"/>
                      <a:pt x="18826" y="11757"/>
                      <a:pt x="17901" y="12356"/>
                    </a:cubicBezTo>
                    <a:lnTo>
                      <a:pt x="14462" y="14510"/>
                    </a:lnTo>
                    <a:lnTo>
                      <a:pt x="14462" y="3201"/>
                    </a:lnTo>
                    <a:cubicBezTo>
                      <a:pt x="14462" y="2274"/>
                      <a:pt x="13537" y="1526"/>
                      <a:pt x="12390" y="1526"/>
                    </a:cubicBezTo>
                    <a:cubicBezTo>
                      <a:pt x="11873" y="1526"/>
                      <a:pt x="11392" y="1705"/>
                      <a:pt x="11022" y="1975"/>
                    </a:cubicBezTo>
                    <a:lnTo>
                      <a:pt x="11022" y="1675"/>
                    </a:lnTo>
                    <a:cubicBezTo>
                      <a:pt x="11022" y="748"/>
                      <a:pt x="10097" y="0"/>
                      <a:pt x="8951" y="0"/>
                    </a:cubicBezTo>
                    <a:cubicBezTo>
                      <a:pt x="7804" y="0"/>
                      <a:pt x="6879" y="748"/>
                      <a:pt x="6879" y="1675"/>
                    </a:cubicBezTo>
                    <a:lnTo>
                      <a:pt x="6879" y="2363"/>
                    </a:lnTo>
                    <a:cubicBezTo>
                      <a:pt x="6510" y="2094"/>
                      <a:pt x="6029" y="1915"/>
                      <a:pt x="5511" y="1915"/>
                    </a:cubicBezTo>
                    <a:cubicBezTo>
                      <a:pt x="4364" y="1915"/>
                      <a:pt x="3440" y="2663"/>
                      <a:pt x="3440" y="3590"/>
                    </a:cubicBezTo>
                    <a:lnTo>
                      <a:pt x="3440" y="3770"/>
                    </a:lnTo>
                    <a:cubicBezTo>
                      <a:pt x="3070" y="3500"/>
                      <a:pt x="2589" y="3321"/>
                      <a:pt x="2071" y="3321"/>
                    </a:cubicBezTo>
                    <a:cubicBezTo>
                      <a:pt x="925" y="3321"/>
                      <a:pt x="0" y="4069"/>
                      <a:pt x="0" y="4996"/>
                    </a:cubicBezTo>
                    <a:lnTo>
                      <a:pt x="0" y="16394"/>
                    </a:lnTo>
                    <a:cubicBezTo>
                      <a:pt x="0" y="17980"/>
                      <a:pt x="962" y="19655"/>
                      <a:pt x="2367" y="19895"/>
                    </a:cubicBezTo>
                    <a:lnTo>
                      <a:pt x="2367" y="21331"/>
                    </a:lnTo>
                    <a:cubicBezTo>
                      <a:pt x="2367" y="21480"/>
                      <a:pt x="2515" y="21600"/>
                      <a:pt x="2700" y="21600"/>
                    </a:cubicBezTo>
                    <a:cubicBezTo>
                      <a:pt x="2737" y="21600"/>
                      <a:pt x="2737" y="21600"/>
                      <a:pt x="2774" y="21600"/>
                    </a:cubicBezTo>
                    <a:lnTo>
                      <a:pt x="13463" y="21600"/>
                    </a:lnTo>
                    <a:cubicBezTo>
                      <a:pt x="13500" y="21600"/>
                      <a:pt x="13500" y="21600"/>
                      <a:pt x="13537" y="21600"/>
                    </a:cubicBezTo>
                    <a:cubicBezTo>
                      <a:pt x="13722" y="21600"/>
                      <a:pt x="13870" y="21480"/>
                      <a:pt x="13870" y="21331"/>
                    </a:cubicBezTo>
                    <a:lnTo>
                      <a:pt x="13870" y="20613"/>
                    </a:lnTo>
                    <a:cubicBezTo>
                      <a:pt x="14942" y="20044"/>
                      <a:pt x="15830" y="19296"/>
                      <a:pt x="16459" y="18399"/>
                    </a:cubicBezTo>
                    <a:cubicBezTo>
                      <a:pt x="16866" y="17801"/>
                      <a:pt x="17384" y="17292"/>
                      <a:pt x="18012" y="16843"/>
                    </a:cubicBezTo>
                    <a:lnTo>
                      <a:pt x="20601" y="15048"/>
                    </a:lnTo>
                    <a:cubicBezTo>
                      <a:pt x="21415" y="14510"/>
                      <a:pt x="21600" y="13403"/>
                      <a:pt x="20897" y="12655"/>
                    </a:cubicBezTo>
                    <a:close/>
                  </a:path>
                </a:pathLst>
              </a:custGeom>
              <a:solidFill>
                <a:srgbClr val="A87B4E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A3A7602C-FA01-A1E7-4843-AD96157A7817}"/>
                  </a:ext>
                </a:extLst>
              </p:cNvPr>
              <p:cNvSpPr/>
              <p:nvPr/>
            </p:nvSpPr>
            <p:spPr>
              <a:xfrm>
                <a:off x="3715326" y="1208642"/>
                <a:ext cx="967952" cy="1211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2" h="21600" extrusionOk="0">
                    <a:moveTo>
                      <a:pt x="20897" y="12655"/>
                    </a:moveTo>
                    <a:cubicBezTo>
                      <a:pt x="20158" y="11907"/>
                      <a:pt x="18826" y="11757"/>
                      <a:pt x="17901" y="12356"/>
                    </a:cubicBezTo>
                    <a:lnTo>
                      <a:pt x="14462" y="14510"/>
                    </a:lnTo>
                    <a:lnTo>
                      <a:pt x="14462" y="3201"/>
                    </a:lnTo>
                    <a:cubicBezTo>
                      <a:pt x="14462" y="2274"/>
                      <a:pt x="13537" y="1526"/>
                      <a:pt x="12390" y="1526"/>
                    </a:cubicBezTo>
                    <a:cubicBezTo>
                      <a:pt x="11873" y="1526"/>
                      <a:pt x="11392" y="1705"/>
                      <a:pt x="11022" y="1975"/>
                    </a:cubicBezTo>
                    <a:lnTo>
                      <a:pt x="11022" y="1675"/>
                    </a:lnTo>
                    <a:cubicBezTo>
                      <a:pt x="11022" y="748"/>
                      <a:pt x="10097" y="0"/>
                      <a:pt x="8951" y="0"/>
                    </a:cubicBezTo>
                    <a:cubicBezTo>
                      <a:pt x="7804" y="0"/>
                      <a:pt x="6879" y="748"/>
                      <a:pt x="6879" y="1675"/>
                    </a:cubicBezTo>
                    <a:lnTo>
                      <a:pt x="6879" y="2363"/>
                    </a:lnTo>
                    <a:cubicBezTo>
                      <a:pt x="6510" y="2094"/>
                      <a:pt x="6029" y="1915"/>
                      <a:pt x="5511" y="1915"/>
                    </a:cubicBezTo>
                    <a:cubicBezTo>
                      <a:pt x="4364" y="1915"/>
                      <a:pt x="3440" y="2663"/>
                      <a:pt x="3440" y="3590"/>
                    </a:cubicBezTo>
                    <a:lnTo>
                      <a:pt x="3440" y="3770"/>
                    </a:lnTo>
                    <a:cubicBezTo>
                      <a:pt x="3070" y="3500"/>
                      <a:pt x="2589" y="3321"/>
                      <a:pt x="2071" y="3321"/>
                    </a:cubicBezTo>
                    <a:cubicBezTo>
                      <a:pt x="925" y="3321"/>
                      <a:pt x="0" y="4069"/>
                      <a:pt x="0" y="4996"/>
                    </a:cubicBezTo>
                    <a:lnTo>
                      <a:pt x="0" y="16394"/>
                    </a:lnTo>
                    <a:cubicBezTo>
                      <a:pt x="0" y="17980"/>
                      <a:pt x="962" y="19655"/>
                      <a:pt x="2367" y="19895"/>
                    </a:cubicBezTo>
                    <a:lnTo>
                      <a:pt x="2367" y="21331"/>
                    </a:lnTo>
                    <a:cubicBezTo>
                      <a:pt x="2367" y="21480"/>
                      <a:pt x="2515" y="21600"/>
                      <a:pt x="2700" y="21600"/>
                    </a:cubicBezTo>
                    <a:cubicBezTo>
                      <a:pt x="2737" y="21600"/>
                      <a:pt x="2737" y="21600"/>
                      <a:pt x="2774" y="21600"/>
                    </a:cubicBezTo>
                    <a:lnTo>
                      <a:pt x="13463" y="21600"/>
                    </a:lnTo>
                    <a:cubicBezTo>
                      <a:pt x="13500" y="21600"/>
                      <a:pt x="13500" y="21600"/>
                      <a:pt x="13537" y="21600"/>
                    </a:cubicBezTo>
                    <a:cubicBezTo>
                      <a:pt x="13722" y="21600"/>
                      <a:pt x="13870" y="21480"/>
                      <a:pt x="13870" y="21331"/>
                    </a:cubicBezTo>
                    <a:lnTo>
                      <a:pt x="13870" y="20613"/>
                    </a:lnTo>
                    <a:cubicBezTo>
                      <a:pt x="14942" y="20044"/>
                      <a:pt x="15830" y="19296"/>
                      <a:pt x="16459" y="18399"/>
                    </a:cubicBezTo>
                    <a:cubicBezTo>
                      <a:pt x="16866" y="17801"/>
                      <a:pt x="17384" y="17292"/>
                      <a:pt x="18012" y="16843"/>
                    </a:cubicBezTo>
                    <a:lnTo>
                      <a:pt x="20601" y="15048"/>
                    </a:lnTo>
                    <a:cubicBezTo>
                      <a:pt x="21415" y="14510"/>
                      <a:pt x="21600" y="13403"/>
                      <a:pt x="20897" y="12655"/>
                    </a:cubicBezTo>
                    <a:close/>
                    <a:moveTo>
                      <a:pt x="20047" y="14659"/>
                    </a:moveTo>
                    <a:lnTo>
                      <a:pt x="17458" y="16484"/>
                    </a:lnTo>
                    <a:cubicBezTo>
                      <a:pt x="16755" y="16963"/>
                      <a:pt x="16200" y="17531"/>
                      <a:pt x="15756" y="18189"/>
                    </a:cubicBezTo>
                    <a:cubicBezTo>
                      <a:pt x="15275" y="18907"/>
                      <a:pt x="14573" y="19506"/>
                      <a:pt x="13796" y="19984"/>
                    </a:cubicBezTo>
                    <a:lnTo>
                      <a:pt x="13796" y="18758"/>
                    </a:lnTo>
                    <a:cubicBezTo>
                      <a:pt x="13796" y="18608"/>
                      <a:pt x="13648" y="18489"/>
                      <a:pt x="13463" y="18489"/>
                    </a:cubicBezTo>
                    <a:cubicBezTo>
                      <a:pt x="13278" y="18489"/>
                      <a:pt x="13130" y="18608"/>
                      <a:pt x="13130" y="18758"/>
                    </a:cubicBezTo>
                    <a:lnTo>
                      <a:pt x="13130" y="20523"/>
                    </a:lnTo>
                    <a:lnTo>
                      <a:pt x="13130" y="21091"/>
                    </a:lnTo>
                    <a:lnTo>
                      <a:pt x="2996" y="21091"/>
                    </a:lnTo>
                    <a:lnTo>
                      <a:pt x="2996" y="19685"/>
                    </a:lnTo>
                    <a:lnTo>
                      <a:pt x="2996" y="18758"/>
                    </a:lnTo>
                    <a:cubicBezTo>
                      <a:pt x="2996" y="18608"/>
                      <a:pt x="2848" y="18489"/>
                      <a:pt x="2663" y="18489"/>
                    </a:cubicBezTo>
                    <a:cubicBezTo>
                      <a:pt x="2478" y="18489"/>
                      <a:pt x="2330" y="18608"/>
                      <a:pt x="2330" y="18758"/>
                    </a:cubicBezTo>
                    <a:lnTo>
                      <a:pt x="2330" y="19326"/>
                    </a:lnTo>
                    <a:cubicBezTo>
                      <a:pt x="1406" y="19057"/>
                      <a:pt x="629" y="17771"/>
                      <a:pt x="629" y="16394"/>
                    </a:cubicBezTo>
                    <a:lnTo>
                      <a:pt x="629" y="4996"/>
                    </a:lnTo>
                    <a:cubicBezTo>
                      <a:pt x="629" y="4368"/>
                      <a:pt x="1258" y="3889"/>
                      <a:pt x="1997" y="3889"/>
                    </a:cubicBezTo>
                    <a:cubicBezTo>
                      <a:pt x="2737" y="3889"/>
                      <a:pt x="3366" y="4398"/>
                      <a:pt x="3366" y="4996"/>
                    </a:cubicBezTo>
                    <a:lnTo>
                      <a:pt x="3366" y="12146"/>
                    </a:lnTo>
                    <a:cubicBezTo>
                      <a:pt x="3366" y="12296"/>
                      <a:pt x="3514" y="12416"/>
                      <a:pt x="3699" y="12416"/>
                    </a:cubicBezTo>
                    <a:cubicBezTo>
                      <a:pt x="3884" y="12416"/>
                      <a:pt x="4032" y="12296"/>
                      <a:pt x="4032" y="12146"/>
                    </a:cubicBezTo>
                    <a:lnTo>
                      <a:pt x="4032" y="4996"/>
                    </a:lnTo>
                    <a:lnTo>
                      <a:pt x="4032" y="3560"/>
                    </a:lnTo>
                    <a:cubicBezTo>
                      <a:pt x="4032" y="2932"/>
                      <a:pt x="4660" y="2453"/>
                      <a:pt x="5400" y="2453"/>
                    </a:cubicBezTo>
                    <a:cubicBezTo>
                      <a:pt x="6140" y="2453"/>
                      <a:pt x="6769" y="2962"/>
                      <a:pt x="6769" y="3560"/>
                    </a:cubicBezTo>
                    <a:lnTo>
                      <a:pt x="6769" y="10980"/>
                    </a:lnTo>
                    <a:cubicBezTo>
                      <a:pt x="6769" y="11129"/>
                      <a:pt x="6916" y="11249"/>
                      <a:pt x="7101" y="11249"/>
                    </a:cubicBezTo>
                    <a:cubicBezTo>
                      <a:pt x="7286" y="11249"/>
                      <a:pt x="7434" y="11129"/>
                      <a:pt x="7434" y="10980"/>
                    </a:cubicBezTo>
                    <a:lnTo>
                      <a:pt x="7434" y="3560"/>
                    </a:lnTo>
                    <a:lnTo>
                      <a:pt x="7434" y="1645"/>
                    </a:lnTo>
                    <a:cubicBezTo>
                      <a:pt x="7434" y="1017"/>
                      <a:pt x="8063" y="539"/>
                      <a:pt x="8803" y="539"/>
                    </a:cubicBezTo>
                    <a:cubicBezTo>
                      <a:pt x="9542" y="539"/>
                      <a:pt x="10171" y="1047"/>
                      <a:pt x="10171" y="1645"/>
                    </a:cubicBezTo>
                    <a:lnTo>
                      <a:pt x="10171" y="3201"/>
                    </a:lnTo>
                    <a:lnTo>
                      <a:pt x="10171" y="9873"/>
                    </a:lnTo>
                    <a:cubicBezTo>
                      <a:pt x="10171" y="10022"/>
                      <a:pt x="10319" y="10142"/>
                      <a:pt x="10504" y="10142"/>
                    </a:cubicBezTo>
                    <a:cubicBezTo>
                      <a:pt x="10689" y="10142"/>
                      <a:pt x="10837" y="10022"/>
                      <a:pt x="10837" y="9873"/>
                    </a:cubicBezTo>
                    <a:lnTo>
                      <a:pt x="10837" y="3201"/>
                    </a:lnTo>
                    <a:cubicBezTo>
                      <a:pt x="10837" y="2573"/>
                      <a:pt x="11466" y="2094"/>
                      <a:pt x="12205" y="2094"/>
                    </a:cubicBezTo>
                    <a:cubicBezTo>
                      <a:pt x="12945" y="2094"/>
                      <a:pt x="13574" y="2603"/>
                      <a:pt x="13574" y="3201"/>
                    </a:cubicBezTo>
                    <a:lnTo>
                      <a:pt x="13574" y="15078"/>
                    </a:lnTo>
                    <a:cubicBezTo>
                      <a:pt x="13574" y="15198"/>
                      <a:pt x="13648" y="15288"/>
                      <a:pt x="13759" y="15317"/>
                    </a:cubicBezTo>
                    <a:cubicBezTo>
                      <a:pt x="13870" y="15377"/>
                      <a:pt x="14018" y="15347"/>
                      <a:pt x="14129" y="15288"/>
                    </a:cubicBezTo>
                    <a:lnTo>
                      <a:pt x="18123" y="12775"/>
                    </a:lnTo>
                    <a:cubicBezTo>
                      <a:pt x="18419" y="12595"/>
                      <a:pt x="18789" y="12505"/>
                      <a:pt x="19196" y="12535"/>
                    </a:cubicBezTo>
                    <a:cubicBezTo>
                      <a:pt x="19566" y="12565"/>
                      <a:pt x="19936" y="12745"/>
                      <a:pt x="20158" y="12984"/>
                    </a:cubicBezTo>
                    <a:cubicBezTo>
                      <a:pt x="20823" y="13522"/>
                      <a:pt x="20712" y="14240"/>
                      <a:pt x="20047" y="14659"/>
                    </a:cubicBezTo>
                    <a:close/>
                  </a:path>
                </a:pathLst>
              </a:custGeom>
              <a:solidFill>
                <a:srgbClr val="895D3A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C45678EC-A713-F6E8-CFD1-22E8FAE6691B}"/>
                  </a:ext>
                </a:extLst>
              </p:cNvPr>
              <p:cNvSpPr/>
              <p:nvPr/>
            </p:nvSpPr>
            <p:spPr>
              <a:xfrm>
                <a:off x="3732108" y="2366644"/>
                <a:ext cx="694802" cy="16950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: Shape 79">
                <a:extLst>
                  <a:ext uri="{FF2B5EF4-FFF2-40B4-BE49-F238E27FC236}">
                    <a16:creationId xmlns:a16="http://schemas.microsoft.com/office/drawing/2014/main" id="{C4A62E6F-3036-139F-B65B-E8B9F4F36E09}"/>
                  </a:ext>
                </a:extLst>
              </p:cNvPr>
              <p:cNvSpPr/>
              <p:nvPr/>
            </p:nvSpPr>
            <p:spPr>
              <a:xfrm>
                <a:off x="3765674" y="1242206"/>
                <a:ext cx="884022" cy="798431"/>
              </a:xfrm>
              <a:custGeom>
                <a:avLst/>
                <a:gdLst>
                  <a:gd name="connsiteX0" fmla="*/ 838504 w 884022"/>
                  <a:gd name="connsiteY0" fmla="*/ 671723 h 798431"/>
                  <a:gd name="connsiteX1" fmla="*/ 872700 w 884022"/>
                  <a:gd name="connsiteY1" fmla="*/ 691022 h 798431"/>
                  <a:gd name="connsiteX2" fmla="*/ 864304 w 884022"/>
                  <a:gd name="connsiteY2" fmla="*/ 763188 h 798431"/>
                  <a:gd name="connsiteX3" fmla="*/ 818990 w 884022"/>
                  <a:gd name="connsiteY3" fmla="*/ 798431 h 798431"/>
                  <a:gd name="connsiteX4" fmla="*/ 755217 w 884022"/>
                  <a:gd name="connsiteY4" fmla="*/ 717875 h 798431"/>
                  <a:gd name="connsiteX5" fmla="*/ 800531 w 884022"/>
                  <a:gd name="connsiteY5" fmla="*/ 682631 h 798431"/>
                  <a:gd name="connsiteX6" fmla="*/ 838504 w 884022"/>
                  <a:gd name="connsiteY6" fmla="*/ 671723 h 798431"/>
                  <a:gd name="connsiteX7" fmla="*/ 50348 w 884022"/>
                  <a:gd name="connsiteY7" fmla="*/ 201392 h 798431"/>
                  <a:gd name="connsiteX8" fmla="*/ 100696 w 884022"/>
                  <a:gd name="connsiteY8" fmla="*/ 251743 h 798431"/>
                  <a:gd name="connsiteX9" fmla="*/ 100696 w 884022"/>
                  <a:gd name="connsiteY9" fmla="*/ 307125 h 798431"/>
                  <a:gd name="connsiteX10" fmla="*/ 0 w 884022"/>
                  <a:gd name="connsiteY10" fmla="*/ 307125 h 798431"/>
                  <a:gd name="connsiteX11" fmla="*/ 0 w 884022"/>
                  <a:gd name="connsiteY11" fmla="*/ 251743 h 798431"/>
                  <a:gd name="connsiteX12" fmla="*/ 50348 w 884022"/>
                  <a:gd name="connsiteY12" fmla="*/ 201392 h 798431"/>
                  <a:gd name="connsiteX13" fmla="*/ 201391 w 884022"/>
                  <a:gd name="connsiteY13" fmla="*/ 117478 h 798431"/>
                  <a:gd name="connsiteX14" fmla="*/ 251739 w 884022"/>
                  <a:gd name="connsiteY14" fmla="*/ 167829 h 798431"/>
                  <a:gd name="connsiteX15" fmla="*/ 251739 w 884022"/>
                  <a:gd name="connsiteY15" fmla="*/ 223211 h 798431"/>
                  <a:gd name="connsiteX16" fmla="*/ 151043 w 884022"/>
                  <a:gd name="connsiteY16" fmla="*/ 223211 h 798431"/>
                  <a:gd name="connsiteX17" fmla="*/ 151043 w 884022"/>
                  <a:gd name="connsiteY17" fmla="*/ 167829 h 798431"/>
                  <a:gd name="connsiteX18" fmla="*/ 201391 w 884022"/>
                  <a:gd name="connsiteY18" fmla="*/ 117478 h 798431"/>
                  <a:gd name="connsiteX19" fmla="*/ 520261 w 884022"/>
                  <a:gd name="connsiteY19" fmla="*/ 83913 h 798431"/>
                  <a:gd name="connsiteX20" fmla="*/ 570609 w 884022"/>
                  <a:gd name="connsiteY20" fmla="*/ 134264 h 798431"/>
                  <a:gd name="connsiteX21" fmla="*/ 570609 w 884022"/>
                  <a:gd name="connsiteY21" fmla="*/ 189646 h 798431"/>
                  <a:gd name="connsiteX22" fmla="*/ 469913 w 884022"/>
                  <a:gd name="connsiteY22" fmla="*/ 189646 h 798431"/>
                  <a:gd name="connsiteX23" fmla="*/ 469913 w 884022"/>
                  <a:gd name="connsiteY23" fmla="*/ 134264 h 798431"/>
                  <a:gd name="connsiteX24" fmla="*/ 520261 w 884022"/>
                  <a:gd name="connsiteY24" fmla="*/ 83913 h 798431"/>
                  <a:gd name="connsiteX25" fmla="*/ 352435 w 884022"/>
                  <a:gd name="connsiteY25" fmla="*/ 0 h 798431"/>
                  <a:gd name="connsiteX26" fmla="*/ 402783 w 884022"/>
                  <a:gd name="connsiteY26" fmla="*/ 50350 h 798431"/>
                  <a:gd name="connsiteX27" fmla="*/ 402783 w 884022"/>
                  <a:gd name="connsiteY27" fmla="*/ 105732 h 798431"/>
                  <a:gd name="connsiteX28" fmla="*/ 302087 w 884022"/>
                  <a:gd name="connsiteY28" fmla="*/ 105732 h 798431"/>
                  <a:gd name="connsiteX29" fmla="*/ 302087 w 884022"/>
                  <a:gd name="connsiteY29" fmla="*/ 50350 h 798431"/>
                  <a:gd name="connsiteX30" fmla="*/ 352435 w 884022"/>
                  <a:gd name="connsiteY30" fmla="*/ 0 h 79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84022" h="798431">
                    <a:moveTo>
                      <a:pt x="838504" y="671723"/>
                    </a:moveTo>
                    <a:cubicBezTo>
                      <a:pt x="851720" y="673401"/>
                      <a:pt x="864308" y="680114"/>
                      <a:pt x="872700" y="691022"/>
                    </a:cubicBezTo>
                    <a:cubicBezTo>
                      <a:pt x="891159" y="712840"/>
                      <a:pt x="886124" y="746405"/>
                      <a:pt x="864304" y="763188"/>
                    </a:cubicBezTo>
                    <a:lnTo>
                      <a:pt x="818990" y="798431"/>
                    </a:lnTo>
                    <a:cubicBezTo>
                      <a:pt x="768642" y="764866"/>
                      <a:pt x="755217" y="717875"/>
                      <a:pt x="755217" y="717875"/>
                    </a:cubicBezTo>
                    <a:lnTo>
                      <a:pt x="800531" y="682631"/>
                    </a:lnTo>
                    <a:cubicBezTo>
                      <a:pt x="811441" y="673401"/>
                      <a:pt x="825287" y="670044"/>
                      <a:pt x="838504" y="671723"/>
                    </a:cubicBezTo>
                    <a:close/>
                    <a:moveTo>
                      <a:pt x="50348" y="201392"/>
                    </a:moveTo>
                    <a:cubicBezTo>
                      <a:pt x="78879" y="201392"/>
                      <a:pt x="100696" y="224891"/>
                      <a:pt x="100696" y="251743"/>
                    </a:cubicBezTo>
                    <a:lnTo>
                      <a:pt x="100696" y="307125"/>
                    </a:lnTo>
                    <a:cubicBezTo>
                      <a:pt x="45313" y="323909"/>
                      <a:pt x="0" y="307125"/>
                      <a:pt x="0" y="307125"/>
                    </a:cubicBezTo>
                    <a:lnTo>
                      <a:pt x="0" y="251743"/>
                    </a:lnTo>
                    <a:cubicBezTo>
                      <a:pt x="0" y="223213"/>
                      <a:pt x="23496" y="201392"/>
                      <a:pt x="50348" y="201392"/>
                    </a:cubicBezTo>
                    <a:close/>
                    <a:moveTo>
                      <a:pt x="201391" y="117478"/>
                    </a:moveTo>
                    <a:cubicBezTo>
                      <a:pt x="229922" y="117478"/>
                      <a:pt x="251739" y="140977"/>
                      <a:pt x="251739" y="167829"/>
                    </a:cubicBezTo>
                    <a:lnTo>
                      <a:pt x="251739" y="223211"/>
                    </a:lnTo>
                    <a:cubicBezTo>
                      <a:pt x="196356" y="239995"/>
                      <a:pt x="152721" y="223211"/>
                      <a:pt x="151043" y="223211"/>
                    </a:cubicBezTo>
                    <a:lnTo>
                      <a:pt x="151043" y="167829"/>
                    </a:lnTo>
                    <a:cubicBezTo>
                      <a:pt x="151043" y="139298"/>
                      <a:pt x="174539" y="117478"/>
                      <a:pt x="201391" y="117478"/>
                    </a:cubicBezTo>
                    <a:close/>
                    <a:moveTo>
                      <a:pt x="520261" y="83913"/>
                    </a:moveTo>
                    <a:cubicBezTo>
                      <a:pt x="548792" y="83913"/>
                      <a:pt x="570609" y="107412"/>
                      <a:pt x="570609" y="134264"/>
                    </a:cubicBezTo>
                    <a:lnTo>
                      <a:pt x="570609" y="189646"/>
                    </a:lnTo>
                    <a:cubicBezTo>
                      <a:pt x="515226" y="206430"/>
                      <a:pt x="469913" y="189646"/>
                      <a:pt x="469913" y="189646"/>
                    </a:cubicBezTo>
                    <a:lnTo>
                      <a:pt x="469913" y="134264"/>
                    </a:lnTo>
                    <a:cubicBezTo>
                      <a:pt x="469913" y="105733"/>
                      <a:pt x="493409" y="83913"/>
                      <a:pt x="520261" y="83913"/>
                    </a:cubicBezTo>
                    <a:close/>
                    <a:moveTo>
                      <a:pt x="352435" y="0"/>
                    </a:moveTo>
                    <a:cubicBezTo>
                      <a:pt x="380966" y="0"/>
                      <a:pt x="402783" y="23499"/>
                      <a:pt x="402783" y="50350"/>
                    </a:cubicBezTo>
                    <a:lnTo>
                      <a:pt x="402783" y="105732"/>
                    </a:lnTo>
                    <a:cubicBezTo>
                      <a:pt x="347400" y="124194"/>
                      <a:pt x="303765" y="105732"/>
                      <a:pt x="302087" y="105732"/>
                    </a:cubicBezTo>
                    <a:lnTo>
                      <a:pt x="302087" y="50350"/>
                    </a:lnTo>
                    <a:cubicBezTo>
                      <a:pt x="302087" y="21820"/>
                      <a:pt x="325583" y="0"/>
                      <a:pt x="352435" y="0"/>
                    </a:cubicBezTo>
                    <a:close/>
                  </a:path>
                </a:pathLst>
              </a:custGeom>
              <a:solidFill>
                <a:srgbClr val="C39A6A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Circle">
                <a:extLst>
                  <a:ext uri="{FF2B5EF4-FFF2-40B4-BE49-F238E27FC236}">
                    <a16:creationId xmlns:a16="http://schemas.microsoft.com/office/drawing/2014/main" id="{DC5FF671-63B3-A197-170A-9D8E9E09D257}"/>
                  </a:ext>
                </a:extLst>
              </p:cNvPr>
              <p:cNvSpPr/>
              <p:nvPr/>
            </p:nvSpPr>
            <p:spPr>
              <a:xfrm>
                <a:off x="4302718" y="2416991"/>
                <a:ext cx="70487" cy="7048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6" name="Straight Connector 57">
            <a:extLst>
              <a:ext uri="{FF2B5EF4-FFF2-40B4-BE49-F238E27FC236}">
                <a16:creationId xmlns:a16="http://schemas.microsoft.com/office/drawing/2014/main" id="{7731A4B1-80B2-7613-13AA-14BD2C16C449}"/>
              </a:ext>
            </a:extLst>
          </p:cNvPr>
          <p:cNvCxnSpPr/>
          <p:nvPr/>
        </p:nvCxnSpPr>
        <p:spPr>
          <a:xfrm>
            <a:off x="2611805" y="4167760"/>
            <a:ext cx="229462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2">
            <a:extLst>
              <a:ext uri="{FF2B5EF4-FFF2-40B4-BE49-F238E27FC236}">
                <a16:creationId xmlns:a16="http://schemas.microsoft.com/office/drawing/2014/main" id="{404D1717-20DF-DFDF-44AB-AD61972C0B63}"/>
              </a:ext>
            </a:extLst>
          </p:cNvPr>
          <p:cNvGrpSpPr/>
          <p:nvPr/>
        </p:nvGrpSpPr>
        <p:grpSpPr>
          <a:xfrm>
            <a:off x="2282800" y="3900730"/>
            <a:ext cx="2247298" cy="1382486"/>
            <a:chOff x="332936" y="2166101"/>
            <a:chExt cx="2975111" cy="138248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39F136-28B1-A950-7BEE-D61C8C5A3B8C}"/>
                </a:ext>
              </a:extLst>
            </p:cNvPr>
            <p:cNvSpPr txBox="1"/>
            <p:nvPr/>
          </p:nvSpPr>
          <p:spPr>
            <a:xfrm>
              <a:off x="332936" y="2166101"/>
              <a:ext cx="2926080" cy="9233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l-GR" b="1" noProof="1"/>
                <a:t>Είναι το πρόγραμμα δωρεάν;</a:t>
              </a:r>
              <a:endParaRPr lang="en-US" b="1" noProof="1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CDFD9F-9182-1E02-CF9F-D3A572344084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l-GR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Η εκπαίδευση και η παροχή του εξοπλισμού είναι εντελώς δωρεάν.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95">
            <a:extLst>
              <a:ext uri="{FF2B5EF4-FFF2-40B4-BE49-F238E27FC236}">
                <a16:creationId xmlns:a16="http://schemas.microsoft.com/office/drawing/2014/main" id="{601F0EC6-0547-B024-7AD0-B990FDC491BE}"/>
              </a:ext>
            </a:extLst>
          </p:cNvPr>
          <p:cNvGrpSpPr/>
          <p:nvPr/>
        </p:nvGrpSpPr>
        <p:grpSpPr>
          <a:xfrm>
            <a:off x="7380734" y="830281"/>
            <a:ext cx="969185" cy="3337479"/>
            <a:chOff x="7508199" y="1208642"/>
            <a:chExt cx="969185" cy="3337479"/>
          </a:xfrm>
        </p:grpSpPr>
        <p:grpSp>
          <p:nvGrpSpPr>
            <p:cNvPr id="21" name="Group 90">
              <a:extLst>
                <a:ext uri="{FF2B5EF4-FFF2-40B4-BE49-F238E27FC236}">
                  <a16:creationId xmlns:a16="http://schemas.microsoft.com/office/drawing/2014/main" id="{C2152E4F-9867-3F5A-D1F4-193E920FDB26}"/>
                </a:ext>
              </a:extLst>
            </p:cNvPr>
            <p:cNvGrpSpPr/>
            <p:nvPr/>
          </p:nvGrpSpPr>
          <p:grpSpPr>
            <a:xfrm>
              <a:off x="7575331" y="2416991"/>
              <a:ext cx="584036" cy="2129130"/>
              <a:chOff x="7575331" y="2416991"/>
              <a:chExt cx="584036" cy="2129130"/>
            </a:xfrm>
          </p:grpSpPr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09BD301E-9853-F6F0-2D18-597AE00986D2}"/>
                  </a:ext>
                </a:extLst>
              </p:cNvPr>
              <p:cNvSpPr/>
              <p:nvPr/>
            </p:nvSpPr>
            <p:spPr>
              <a:xfrm>
                <a:off x="7575331" y="2416991"/>
                <a:ext cx="584036" cy="2129130"/>
              </a:xfrm>
              <a:prstGeom prst="rect">
                <a:avLst/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64008" bIns="38100" anchor="b"/>
              <a:lstStyle/>
              <a:p>
                <a:pPr algn="r">
                  <a:defRPr sz="3000">
                    <a:solidFill>
                      <a:srgbClr val="FFFFFF"/>
                    </a:solidFill>
                  </a:defRPr>
                </a:pPr>
                <a:r>
                  <a:rPr lang="fr-C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04</a:t>
                </a:r>
                <a:endParaRPr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07210927-0065-FBF7-8C98-B67C247ED946}"/>
                  </a:ext>
                </a:extLst>
              </p:cNvPr>
              <p:cNvSpPr/>
              <p:nvPr/>
            </p:nvSpPr>
            <p:spPr>
              <a:xfrm>
                <a:off x="7575331" y="2416991"/>
                <a:ext cx="129228" cy="212913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84">
              <a:extLst>
                <a:ext uri="{FF2B5EF4-FFF2-40B4-BE49-F238E27FC236}">
                  <a16:creationId xmlns:a16="http://schemas.microsoft.com/office/drawing/2014/main" id="{AA00AA66-B95C-406E-D8FD-D642456CD3AB}"/>
                </a:ext>
              </a:extLst>
            </p:cNvPr>
            <p:cNvGrpSpPr/>
            <p:nvPr/>
          </p:nvGrpSpPr>
          <p:grpSpPr>
            <a:xfrm>
              <a:off x="7508199" y="1208642"/>
              <a:ext cx="969185" cy="1327508"/>
              <a:chOff x="7508199" y="1208642"/>
              <a:chExt cx="969185" cy="1327508"/>
            </a:xfrm>
          </p:grpSpPr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27D420D4-B73B-8AAD-357D-746D7C727B66}"/>
                  </a:ext>
                </a:extLst>
              </p:cNvPr>
              <p:cNvSpPr/>
              <p:nvPr/>
            </p:nvSpPr>
            <p:spPr>
              <a:xfrm>
                <a:off x="7508199" y="1208642"/>
                <a:ext cx="969185" cy="1211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extrusionOk="0">
                    <a:moveTo>
                      <a:pt x="20862" y="12655"/>
                    </a:moveTo>
                    <a:cubicBezTo>
                      <a:pt x="20123" y="11907"/>
                      <a:pt x="18794" y="11757"/>
                      <a:pt x="17871" y="12356"/>
                    </a:cubicBezTo>
                    <a:lnTo>
                      <a:pt x="14437" y="14510"/>
                    </a:lnTo>
                    <a:lnTo>
                      <a:pt x="14437" y="3201"/>
                    </a:lnTo>
                    <a:cubicBezTo>
                      <a:pt x="14437" y="2274"/>
                      <a:pt x="13514" y="1526"/>
                      <a:pt x="12369" y="1526"/>
                    </a:cubicBezTo>
                    <a:cubicBezTo>
                      <a:pt x="11852" y="1526"/>
                      <a:pt x="11372" y="1705"/>
                      <a:pt x="11003" y="1975"/>
                    </a:cubicBezTo>
                    <a:lnTo>
                      <a:pt x="11003" y="1675"/>
                    </a:lnTo>
                    <a:cubicBezTo>
                      <a:pt x="11003" y="748"/>
                      <a:pt x="10080" y="0"/>
                      <a:pt x="8935" y="0"/>
                    </a:cubicBezTo>
                    <a:cubicBezTo>
                      <a:pt x="7791" y="0"/>
                      <a:pt x="6868" y="748"/>
                      <a:pt x="6868" y="1675"/>
                    </a:cubicBezTo>
                    <a:lnTo>
                      <a:pt x="6868" y="2363"/>
                    </a:lnTo>
                    <a:cubicBezTo>
                      <a:pt x="6498" y="2094"/>
                      <a:pt x="6018" y="1915"/>
                      <a:pt x="5502" y="1915"/>
                    </a:cubicBezTo>
                    <a:cubicBezTo>
                      <a:pt x="4357" y="1915"/>
                      <a:pt x="3434" y="2663"/>
                      <a:pt x="3434" y="3590"/>
                    </a:cubicBezTo>
                    <a:lnTo>
                      <a:pt x="3434" y="3770"/>
                    </a:lnTo>
                    <a:cubicBezTo>
                      <a:pt x="3065" y="3500"/>
                      <a:pt x="2585" y="3321"/>
                      <a:pt x="2068" y="3321"/>
                    </a:cubicBezTo>
                    <a:cubicBezTo>
                      <a:pt x="923" y="3321"/>
                      <a:pt x="0" y="4069"/>
                      <a:pt x="0" y="4996"/>
                    </a:cubicBezTo>
                    <a:lnTo>
                      <a:pt x="0" y="16394"/>
                    </a:lnTo>
                    <a:cubicBezTo>
                      <a:pt x="0" y="17980"/>
                      <a:pt x="960" y="19655"/>
                      <a:pt x="2363" y="19895"/>
                    </a:cubicBezTo>
                    <a:lnTo>
                      <a:pt x="2363" y="21331"/>
                    </a:lnTo>
                    <a:cubicBezTo>
                      <a:pt x="2363" y="21480"/>
                      <a:pt x="2511" y="21600"/>
                      <a:pt x="2695" y="21600"/>
                    </a:cubicBezTo>
                    <a:cubicBezTo>
                      <a:pt x="2732" y="21600"/>
                      <a:pt x="2732" y="21600"/>
                      <a:pt x="2769" y="21600"/>
                    </a:cubicBezTo>
                    <a:lnTo>
                      <a:pt x="13440" y="21600"/>
                    </a:lnTo>
                    <a:cubicBezTo>
                      <a:pt x="13477" y="21600"/>
                      <a:pt x="13477" y="21600"/>
                      <a:pt x="13514" y="21600"/>
                    </a:cubicBezTo>
                    <a:cubicBezTo>
                      <a:pt x="13698" y="21600"/>
                      <a:pt x="13846" y="21480"/>
                      <a:pt x="13846" y="21331"/>
                    </a:cubicBezTo>
                    <a:lnTo>
                      <a:pt x="13846" y="20613"/>
                    </a:lnTo>
                    <a:cubicBezTo>
                      <a:pt x="14917" y="20044"/>
                      <a:pt x="15803" y="19296"/>
                      <a:pt x="16431" y="18399"/>
                    </a:cubicBezTo>
                    <a:cubicBezTo>
                      <a:pt x="16837" y="17801"/>
                      <a:pt x="17354" y="17292"/>
                      <a:pt x="17982" y="16843"/>
                    </a:cubicBezTo>
                    <a:lnTo>
                      <a:pt x="20566" y="15048"/>
                    </a:lnTo>
                    <a:cubicBezTo>
                      <a:pt x="21415" y="14510"/>
                      <a:pt x="21600" y="13403"/>
                      <a:pt x="20862" y="12655"/>
                    </a:cubicBezTo>
                    <a:close/>
                  </a:path>
                </a:pathLst>
              </a:custGeom>
              <a:solidFill>
                <a:srgbClr val="FCE2D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8F63384B-7726-0C98-3626-9BF07264A533}"/>
                  </a:ext>
                </a:extLst>
              </p:cNvPr>
              <p:cNvSpPr/>
              <p:nvPr/>
            </p:nvSpPr>
            <p:spPr>
              <a:xfrm>
                <a:off x="7508199" y="1208642"/>
                <a:ext cx="969185" cy="1211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extrusionOk="0">
                    <a:moveTo>
                      <a:pt x="20862" y="12655"/>
                    </a:moveTo>
                    <a:cubicBezTo>
                      <a:pt x="20123" y="11907"/>
                      <a:pt x="18794" y="11757"/>
                      <a:pt x="17871" y="12356"/>
                    </a:cubicBezTo>
                    <a:lnTo>
                      <a:pt x="14437" y="14510"/>
                    </a:lnTo>
                    <a:lnTo>
                      <a:pt x="14437" y="3201"/>
                    </a:lnTo>
                    <a:cubicBezTo>
                      <a:pt x="14437" y="2274"/>
                      <a:pt x="13514" y="1526"/>
                      <a:pt x="12369" y="1526"/>
                    </a:cubicBezTo>
                    <a:cubicBezTo>
                      <a:pt x="11852" y="1526"/>
                      <a:pt x="11372" y="1705"/>
                      <a:pt x="11003" y="1975"/>
                    </a:cubicBezTo>
                    <a:lnTo>
                      <a:pt x="11003" y="1675"/>
                    </a:lnTo>
                    <a:cubicBezTo>
                      <a:pt x="11003" y="748"/>
                      <a:pt x="10080" y="0"/>
                      <a:pt x="8935" y="0"/>
                    </a:cubicBezTo>
                    <a:cubicBezTo>
                      <a:pt x="7791" y="0"/>
                      <a:pt x="6868" y="748"/>
                      <a:pt x="6868" y="1675"/>
                    </a:cubicBezTo>
                    <a:lnTo>
                      <a:pt x="6868" y="2363"/>
                    </a:lnTo>
                    <a:cubicBezTo>
                      <a:pt x="6498" y="2094"/>
                      <a:pt x="6018" y="1915"/>
                      <a:pt x="5502" y="1915"/>
                    </a:cubicBezTo>
                    <a:cubicBezTo>
                      <a:pt x="4357" y="1915"/>
                      <a:pt x="3434" y="2663"/>
                      <a:pt x="3434" y="3590"/>
                    </a:cubicBezTo>
                    <a:lnTo>
                      <a:pt x="3434" y="3770"/>
                    </a:lnTo>
                    <a:cubicBezTo>
                      <a:pt x="3065" y="3500"/>
                      <a:pt x="2585" y="3321"/>
                      <a:pt x="2068" y="3321"/>
                    </a:cubicBezTo>
                    <a:cubicBezTo>
                      <a:pt x="923" y="3321"/>
                      <a:pt x="0" y="4069"/>
                      <a:pt x="0" y="4996"/>
                    </a:cubicBezTo>
                    <a:lnTo>
                      <a:pt x="0" y="16394"/>
                    </a:lnTo>
                    <a:cubicBezTo>
                      <a:pt x="0" y="17980"/>
                      <a:pt x="960" y="19655"/>
                      <a:pt x="2363" y="19895"/>
                    </a:cubicBezTo>
                    <a:lnTo>
                      <a:pt x="2363" y="21331"/>
                    </a:lnTo>
                    <a:cubicBezTo>
                      <a:pt x="2363" y="21480"/>
                      <a:pt x="2511" y="21600"/>
                      <a:pt x="2695" y="21600"/>
                    </a:cubicBezTo>
                    <a:cubicBezTo>
                      <a:pt x="2732" y="21600"/>
                      <a:pt x="2732" y="21600"/>
                      <a:pt x="2769" y="21600"/>
                    </a:cubicBezTo>
                    <a:lnTo>
                      <a:pt x="13440" y="21600"/>
                    </a:lnTo>
                    <a:cubicBezTo>
                      <a:pt x="13477" y="21600"/>
                      <a:pt x="13477" y="21600"/>
                      <a:pt x="13514" y="21600"/>
                    </a:cubicBezTo>
                    <a:cubicBezTo>
                      <a:pt x="13698" y="21600"/>
                      <a:pt x="13846" y="21480"/>
                      <a:pt x="13846" y="21331"/>
                    </a:cubicBezTo>
                    <a:lnTo>
                      <a:pt x="13846" y="20613"/>
                    </a:lnTo>
                    <a:cubicBezTo>
                      <a:pt x="14917" y="20044"/>
                      <a:pt x="15803" y="19296"/>
                      <a:pt x="16431" y="18399"/>
                    </a:cubicBezTo>
                    <a:cubicBezTo>
                      <a:pt x="16837" y="17801"/>
                      <a:pt x="17354" y="17292"/>
                      <a:pt x="17982" y="16843"/>
                    </a:cubicBezTo>
                    <a:lnTo>
                      <a:pt x="20566" y="15048"/>
                    </a:lnTo>
                    <a:cubicBezTo>
                      <a:pt x="21415" y="14510"/>
                      <a:pt x="21600" y="13403"/>
                      <a:pt x="20862" y="12655"/>
                    </a:cubicBezTo>
                    <a:close/>
                    <a:moveTo>
                      <a:pt x="20049" y="14659"/>
                    </a:moveTo>
                    <a:lnTo>
                      <a:pt x="17465" y="16484"/>
                    </a:lnTo>
                    <a:cubicBezTo>
                      <a:pt x="16763" y="16963"/>
                      <a:pt x="16209" y="17531"/>
                      <a:pt x="15766" y="18189"/>
                    </a:cubicBezTo>
                    <a:cubicBezTo>
                      <a:pt x="15286" y="18907"/>
                      <a:pt x="14585" y="19506"/>
                      <a:pt x="13809" y="19984"/>
                    </a:cubicBezTo>
                    <a:lnTo>
                      <a:pt x="13809" y="18758"/>
                    </a:lnTo>
                    <a:cubicBezTo>
                      <a:pt x="13809" y="18608"/>
                      <a:pt x="13662" y="18489"/>
                      <a:pt x="13477" y="18489"/>
                    </a:cubicBezTo>
                    <a:cubicBezTo>
                      <a:pt x="13292" y="18489"/>
                      <a:pt x="13145" y="18608"/>
                      <a:pt x="13145" y="18758"/>
                    </a:cubicBezTo>
                    <a:lnTo>
                      <a:pt x="13145" y="20523"/>
                    </a:lnTo>
                    <a:lnTo>
                      <a:pt x="13145" y="21091"/>
                    </a:lnTo>
                    <a:lnTo>
                      <a:pt x="3028" y="21091"/>
                    </a:lnTo>
                    <a:lnTo>
                      <a:pt x="3028" y="19685"/>
                    </a:lnTo>
                    <a:lnTo>
                      <a:pt x="3028" y="18758"/>
                    </a:lnTo>
                    <a:cubicBezTo>
                      <a:pt x="3028" y="18608"/>
                      <a:pt x="2880" y="18489"/>
                      <a:pt x="2695" y="18489"/>
                    </a:cubicBezTo>
                    <a:cubicBezTo>
                      <a:pt x="2511" y="18489"/>
                      <a:pt x="2363" y="18608"/>
                      <a:pt x="2363" y="18758"/>
                    </a:cubicBezTo>
                    <a:lnTo>
                      <a:pt x="2363" y="19326"/>
                    </a:lnTo>
                    <a:cubicBezTo>
                      <a:pt x="1440" y="19057"/>
                      <a:pt x="665" y="17771"/>
                      <a:pt x="665" y="16394"/>
                    </a:cubicBezTo>
                    <a:lnTo>
                      <a:pt x="665" y="4996"/>
                    </a:lnTo>
                    <a:cubicBezTo>
                      <a:pt x="665" y="4368"/>
                      <a:pt x="1292" y="3889"/>
                      <a:pt x="2031" y="3889"/>
                    </a:cubicBezTo>
                    <a:cubicBezTo>
                      <a:pt x="2769" y="3889"/>
                      <a:pt x="3397" y="4398"/>
                      <a:pt x="3397" y="4996"/>
                    </a:cubicBezTo>
                    <a:lnTo>
                      <a:pt x="3397" y="12146"/>
                    </a:lnTo>
                    <a:cubicBezTo>
                      <a:pt x="3397" y="12296"/>
                      <a:pt x="3545" y="12416"/>
                      <a:pt x="3729" y="12416"/>
                    </a:cubicBezTo>
                    <a:cubicBezTo>
                      <a:pt x="3914" y="12416"/>
                      <a:pt x="4062" y="12296"/>
                      <a:pt x="4062" y="12146"/>
                    </a:cubicBezTo>
                    <a:lnTo>
                      <a:pt x="4062" y="4996"/>
                    </a:lnTo>
                    <a:lnTo>
                      <a:pt x="4062" y="3560"/>
                    </a:lnTo>
                    <a:cubicBezTo>
                      <a:pt x="4062" y="2932"/>
                      <a:pt x="4689" y="2453"/>
                      <a:pt x="5428" y="2453"/>
                    </a:cubicBezTo>
                    <a:cubicBezTo>
                      <a:pt x="6166" y="2453"/>
                      <a:pt x="6794" y="2962"/>
                      <a:pt x="6794" y="3560"/>
                    </a:cubicBezTo>
                    <a:lnTo>
                      <a:pt x="6794" y="10980"/>
                    </a:lnTo>
                    <a:cubicBezTo>
                      <a:pt x="6794" y="11129"/>
                      <a:pt x="6942" y="11249"/>
                      <a:pt x="7126" y="11249"/>
                    </a:cubicBezTo>
                    <a:cubicBezTo>
                      <a:pt x="7311" y="11249"/>
                      <a:pt x="7458" y="11129"/>
                      <a:pt x="7458" y="10980"/>
                    </a:cubicBezTo>
                    <a:lnTo>
                      <a:pt x="7458" y="3560"/>
                    </a:lnTo>
                    <a:lnTo>
                      <a:pt x="7458" y="1645"/>
                    </a:lnTo>
                    <a:cubicBezTo>
                      <a:pt x="7458" y="1017"/>
                      <a:pt x="8086" y="539"/>
                      <a:pt x="8825" y="539"/>
                    </a:cubicBezTo>
                    <a:cubicBezTo>
                      <a:pt x="9563" y="539"/>
                      <a:pt x="10191" y="1047"/>
                      <a:pt x="10191" y="1645"/>
                    </a:cubicBezTo>
                    <a:lnTo>
                      <a:pt x="10191" y="3201"/>
                    </a:lnTo>
                    <a:lnTo>
                      <a:pt x="10191" y="9873"/>
                    </a:lnTo>
                    <a:cubicBezTo>
                      <a:pt x="10191" y="10022"/>
                      <a:pt x="10338" y="10142"/>
                      <a:pt x="10523" y="10142"/>
                    </a:cubicBezTo>
                    <a:cubicBezTo>
                      <a:pt x="10708" y="10142"/>
                      <a:pt x="10855" y="10022"/>
                      <a:pt x="10855" y="9873"/>
                    </a:cubicBezTo>
                    <a:lnTo>
                      <a:pt x="10855" y="3201"/>
                    </a:lnTo>
                    <a:cubicBezTo>
                      <a:pt x="10855" y="2573"/>
                      <a:pt x="11483" y="2094"/>
                      <a:pt x="12222" y="2094"/>
                    </a:cubicBezTo>
                    <a:cubicBezTo>
                      <a:pt x="12960" y="2094"/>
                      <a:pt x="13588" y="2603"/>
                      <a:pt x="13588" y="3201"/>
                    </a:cubicBezTo>
                    <a:lnTo>
                      <a:pt x="13588" y="15078"/>
                    </a:lnTo>
                    <a:cubicBezTo>
                      <a:pt x="13588" y="15198"/>
                      <a:pt x="13662" y="15288"/>
                      <a:pt x="13772" y="15317"/>
                    </a:cubicBezTo>
                    <a:cubicBezTo>
                      <a:pt x="13883" y="15377"/>
                      <a:pt x="14031" y="15347"/>
                      <a:pt x="14142" y="15288"/>
                    </a:cubicBezTo>
                    <a:lnTo>
                      <a:pt x="18129" y="12775"/>
                    </a:lnTo>
                    <a:cubicBezTo>
                      <a:pt x="18425" y="12595"/>
                      <a:pt x="18794" y="12505"/>
                      <a:pt x="19200" y="12535"/>
                    </a:cubicBezTo>
                    <a:cubicBezTo>
                      <a:pt x="19569" y="12565"/>
                      <a:pt x="19938" y="12745"/>
                      <a:pt x="20160" y="12984"/>
                    </a:cubicBezTo>
                    <a:cubicBezTo>
                      <a:pt x="20788" y="13522"/>
                      <a:pt x="20677" y="14240"/>
                      <a:pt x="20049" y="14659"/>
                    </a:cubicBezTo>
                    <a:close/>
                  </a:path>
                </a:pathLst>
              </a:custGeom>
              <a:solidFill>
                <a:srgbClr val="F9CAC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">
                <a:extLst>
                  <a:ext uri="{FF2B5EF4-FFF2-40B4-BE49-F238E27FC236}">
                    <a16:creationId xmlns:a16="http://schemas.microsoft.com/office/drawing/2014/main" id="{21250CFC-EB79-6F56-6B06-8DC47E010B50}"/>
                  </a:ext>
                </a:extLst>
              </p:cNvPr>
              <p:cNvSpPr/>
              <p:nvPr/>
            </p:nvSpPr>
            <p:spPr>
              <a:xfrm>
                <a:off x="7508200" y="2366644"/>
                <a:ext cx="694802" cy="16950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83">
                <a:extLst>
                  <a:ext uri="{FF2B5EF4-FFF2-40B4-BE49-F238E27FC236}">
                    <a16:creationId xmlns:a16="http://schemas.microsoft.com/office/drawing/2014/main" id="{B03B4D1A-D44B-0B8E-EDFD-4845EB5A91FE}"/>
                  </a:ext>
                </a:extLst>
              </p:cNvPr>
              <p:cNvSpPr/>
              <p:nvPr/>
            </p:nvSpPr>
            <p:spPr>
              <a:xfrm>
                <a:off x="7541766" y="1242206"/>
                <a:ext cx="884021" cy="798431"/>
              </a:xfrm>
              <a:custGeom>
                <a:avLst/>
                <a:gdLst>
                  <a:gd name="connsiteX0" fmla="*/ 838503 w 884021"/>
                  <a:gd name="connsiteY0" fmla="*/ 671723 h 798431"/>
                  <a:gd name="connsiteX1" fmla="*/ 872699 w 884021"/>
                  <a:gd name="connsiteY1" fmla="*/ 691022 h 798431"/>
                  <a:gd name="connsiteX2" fmla="*/ 864303 w 884021"/>
                  <a:gd name="connsiteY2" fmla="*/ 763188 h 798431"/>
                  <a:gd name="connsiteX3" fmla="*/ 818990 w 884021"/>
                  <a:gd name="connsiteY3" fmla="*/ 798431 h 798431"/>
                  <a:gd name="connsiteX4" fmla="*/ 755218 w 884021"/>
                  <a:gd name="connsiteY4" fmla="*/ 717875 h 798431"/>
                  <a:gd name="connsiteX5" fmla="*/ 800532 w 884021"/>
                  <a:gd name="connsiteY5" fmla="*/ 682631 h 798431"/>
                  <a:gd name="connsiteX6" fmla="*/ 838503 w 884021"/>
                  <a:gd name="connsiteY6" fmla="*/ 671723 h 798431"/>
                  <a:gd name="connsiteX7" fmla="*/ 50348 w 884021"/>
                  <a:gd name="connsiteY7" fmla="*/ 201392 h 798431"/>
                  <a:gd name="connsiteX8" fmla="*/ 100696 w 884021"/>
                  <a:gd name="connsiteY8" fmla="*/ 251743 h 798431"/>
                  <a:gd name="connsiteX9" fmla="*/ 100696 w 884021"/>
                  <a:gd name="connsiteY9" fmla="*/ 307125 h 798431"/>
                  <a:gd name="connsiteX10" fmla="*/ 0 w 884021"/>
                  <a:gd name="connsiteY10" fmla="*/ 307125 h 798431"/>
                  <a:gd name="connsiteX11" fmla="*/ 0 w 884021"/>
                  <a:gd name="connsiteY11" fmla="*/ 251743 h 798431"/>
                  <a:gd name="connsiteX12" fmla="*/ 50348 w 884021"/>
                  <a:gd name="connsiteY12" fmla="*/ 201392 h 798431"/>
                  <a:gd name="connsiteX13" fmla="*/ 201391 w 884021"/>
                  <a:gd name="connsiteY13" fmla="*/ 117478 h 798431"/>
                  <a:gd name="connsiteX14" fmla="*/ 251739 w 884021"/>
                  <a:gd name="connsiteY14" fmla="*/ 167829 h 798431"/>
                  <a:gd name="connsiteX15" fmla="*/ 251739 w 884021"/>
                  <a:gd name="connsiteY15" fmla="*/ 223211 h 798431"/>
                  <a:gd name="connsiteX16" fmla="*/ 151043 w 884021"/>
                  <a:gd name="connsiteY16" fmla="*/ 223211 h 798431"/>
                  <a:gd name="connsiteX17" fmla="*/ 151043 w 884021"/>
                  <a:gd name="connsiteY17" fmla="*/ 167829 h 798431"/>
                  <a:gd name="connsiteX18" fmla="*/ 201391 w 884021"/>
                  <a:gd name="connsiteY18" fmla="*/ 117478 h 798431"/>
                  <a:gd name="connsiteX19" fmla="*/ 520261 w 884021"/>
                  <a:gd name="connsiteY19" fmla="*/ 83913 h 798431"/>
                  <a:gd name="connsiteX20" fmla="*/ 570609 w 884021"/>
                  <a:gd name="connsiteY20" fmla="*/ 134264 h 798431"/>
                  <a:gd name="connsiteX21" fmla="*/ 570609 w 884021"/>
                  <a:gd name="connsiteY21" fmla="*/ 189646 h 798431"/>
                  <a:gd name="connsiteX22" fmla="*/ 469913 w 884021"/>
                  <a:gd name="connsiteY22" fmla="*/ 189646 h 798431"/>
                  <a:gd name="connsiteX23" fmla="*/ 469913 w 884021"/>
                  <a:gd name="connsiteY23" fmla="*/ 134264 h 798431"/>
                  <a:gd name="connsiteX24" fmla="*/ 520261 w 884021"/>
                  <a:gd name="connsiteY24" fmla="*/ 83913 h 798431"/>
                  <a:gd name="connsiteX25" fmla="*/ 369217 w 884021"/>
                  <a:gd name="connsiteY25" fmla="*/ 0 h 798431"/>
                  <a:gd name="connsiteX26" fmla="*/ 419565 w 884021"/>
                  <a:gd name="connsiteY26" fmla="*/ 50350 h 798431"/>
                  <a:gd name="connsiteX27" fmla="*/ 419565 w 884021"/>
                  <a:gd name="connsiteY27" fmla="*/ 105732 h 798431"/>
                  <a:gd name="connsiteX28" fmla="*/ 318869 w 884021"/>
                  <a:gd name="connsiteY28" fmla="*/ 105732 h 798431"/>
                  <a:gd name="connsiteX29" fmla="*/ 318869 w 884021"/>
                  <a:gd name="connsiteY29" fmla="*/ 50350 h 798431"/>
                  <a:gd name="connsiteX30" fmla="*/ 369217 w 884021"/>
                  <a:gd name="connsiteY30" fmla="*/ 0 h 79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84021" h="798431">
                    <a:moveTo>
                      <a:pt x="838503" y="671723"/>
                    </a:moveTo>
                    <a:cubicBezTo>
                      <a:pt x="851720" y="673401"/>
                      <a:pt x="864307" y="680114"/>
                      <a:pt x="872699" y="691022"/>
                    </a:cubicBezTo>
                    <a:cubicBezTo>
                      <a:pt x="891158" y="712840"/>
                      <a:pt x="886123" y="746405"/>
                      <a:pt x="864303" y="763188"/>
                    </a:cubicBezTo>
                    <a:lnTo>
                      <a:pt x="818990" y="798431"/>
                    </a:lnTo>
                    <a:cubicBezTo>
                      <a:pt x="768642" y="764866"/>
                      <a:pt x="755218" y="717875"/>
                      <a:pt x="755218" y="717875"/>
                    </a:cubicBezTo>
                    <a:lnTo>
                      <a:pt x="800532" y="682631"/>
                    </a:lnTo>
                    <a:cubicBezTo>
                      <a:pt x="811442" y="673401"/>
                      <a:pt x="825287" y="670044"/>
                      <a:pt x="838503" y="671723"/>
                    </a:cubicBezTo>
                    <a:close/>
                    <a:moveTo>
                      <a:pt x="50348" y="201392"/>
                    </a:moveTo>
                    <a:cubicBezTo>
                      <a:pt x="78879" y="201392"/>
                      <a:pt x="100696" y="224891"/>
                      <a:pt x="100696" y="251743"/>
                    </a:cubicBezTo>
                    <a:lnTo>
                      <a:pt x="100696" y="307125"/>
                    </a:lnTo>
                    <a:cubicBezTo>
                      <a:pt x="45313" y="323909"/>
                      <a:pt x="1679" y="307125"/>
                      <a:pt x="0" y="307125"/>
                    </a:cubicBezTo>
                    <a:lnTo>
                      <a:pt x="0" y="251743"/>
                    </a:lnTo>
                    <a:cubicBezTo>
                      <a:pt x="0" y="223213"/>
                      <a:pt x="23496" y="201392"/>
                      <a:pt x="50348" y="201392"/>
                    </a:cubicBezTo>
                    <a:close/>
                    <a:moveTo>
                      <a:pt x="201391" y="117478"/>
                    </a:moveTo>
                    <a:cubicBezTo>
                      <a:pt x="229922" y="117478"/>
                      <a:pt x="251739" y="140977"/>
                      <a:pt x="251739" y="167829"/>
                    </a:cubicBezTo>
                    <a:lnTo>
                      <a:pt x="251739" y="223211"/>
                    </a:lnTo>
                    <a:cubicBezTo>
                      <a:pt x="196356" y="239995"/>
                      <a:pt x="151043" y="223211"/>
                      <a:pt x="151043" y="223211"/>
                    </a:cubicBezTo>
                    <a:lnTo>
                      <a:pt x="151043" y="167829"/>
                    </a:lnTo>
                    <a:cubicBezTo>
                      <a:pt x="151043" y="139298"/>
                      <a:pt x="174539" y="117478"/>
                      <a:pt x="201391" y="117478"/>
                    </a:cubicBezTo>
                    <a:close/>
                    <a:moveTo>
                      <a:pt x="520261" y="83913"/>
                    </a:moveTo>
                    <a:cubicBezTo>
                      <a:pt x="548792" y="83913"/>
                      <a:pt x="570609" y="107412"/>
                      <a:pt x="570609" y="134264"/>
                    </a:cubicBezTo>
                    <a:lnTo>
                      <a:pt x="570609" y="189646"/>
                    </a:lnTo>
                    <a:cubicBezTo>
                      <a:pt x="515226" y="206430"/>
                      <a:pt x="471592" y="189646"/>
                      <a:pt x="469913" y="189646"/>
                    </a:cubicBezTo>
                    <a:lnTo>
                      <a:pt x="469913" y="134264"/>
                    </a:lnTo>
                    <a:cubicBezTo>
                      <a:pt x="469913" y="105733"/>
                      <a:pt x="493409" y="83913"/>
                      <a:pt x="520261" y="83913"/>
                    </a:cubicBezTo>
                    <a:close/>
                    <a:moveTo>
                      <a:pt x="369217" y="0"/>
                    </a:moveTo>
                    <a:cubicBezTo>
                      <a:pt x="397748" y="0"/>
                      <a:pt x="419565" y="23499"/>
                      <a:pt x="419565" y="50350"/>
                    </a:cubicBezTo>
                    <a:lnTo>
                      <a:pt x="419565" y="105732"/>
                    </a:lnTo>
                    <a:cubicBezTo>
                      <a:pt x="362504" y="124194"/>
                      <a:pt x="318869" y="105732"/>
                      <a:pt x="318869" y="105732"/>
                    </a:cubicBezTo>
                    <a:lnTo>
                      <a:pt x="318869" y="50350"/>
                    </a:lnTo>
                    <a:cubicBezTo>
                      <a:pt x="318869" y="21820"/>
                      <a:pt x="342365" y="0"/>
                      <a:pt x="369217" y="0"/>
                    </a:cubicBezTo>
                    <a:close/>
                  </a:path>
                </a:pathLst>
              </a:custGeom>
              <a:solidFill>
                <a:srgbClr val="FEF3F7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F7A5DEC1-7A82-9F43-559F-B9BBF98DFF00}"/>
                  </a:ext>
                </a:extLst>
              </p:cNvPr>
              <p:cNvSpPr/>
              <p:nvPr/>
            </p:nvSpPr>
            <p:spPr>
              <a:xfrm>
                <a:off x="8078810" y="2416991"/>
                <a:ext cx="70487" cy="7048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30" name="Straight Connector 58">
            <a:extLst>
              <a:ext uri="{FF2B5EF4-FFF2-40B4-BE49-F238E27FC236}">
                <a16:creationId xmlns:a16="http://schemas.microsoft.com/office/drawing/2014/main" id="{35458348-E31E-EB67-AEA1-B7E172FD22C9}"/>
              </a:ext>
            </a:extLst>
          </p:cNvPr>
          <p:cNvCxnSpPr/>
          <p:nvPr/>
        </p:nvCxnSpPr>
        <p:spPr>
          <a:xfrm>
            <a:off x="6718013" y="4167760"/>
            <a:ext cx="229462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65">
            <a:extLst>
              <a:ext uri="{FF2B5EF4-FFF2-40B4-BE49-F238E27FC236}">
                <a16:creationId xmlns:a16="http://schemas.microsoft.com/office/drawing/2014/main" id="{C0E820A1-D198-0D6C-C072-3E02D15D4957}"/>
              </a:ext>
            </a:extLst>
          </p:cNvPr>
          <p:cNvGrpSpPr/>
          <p:nvPr/>
        </p:nvGrpSpPr>
        <p:grpSpPr>
          <a:xfrm>
            <a:off x="6388652" y="4454728"/>
            <a:ext cx="2247653" cy="1013154"/>
            <a:chOff x="332936" y="2720099"/>
            <a:chExt cx="2975111" cy="10131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887022-EEBC-8CC1-19C6-CB80A92524A6}"/>
                </a:ext>
              </a:extLst>
            </p:cNvPr>
            <p:cNvSpPr txBox="1"/>
            <p:nvPr/>
          </p:nvSpPr>
          <p:spPr>
            <a:xfrm>
              <a:off x="332936" y="2720099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l-GR" b="1" noProof="1"/>
                <a:t>Πού συμβάλει το έργο;</a:t>
              </a:r>
              <a:endParaRPr lang="en-US" b="1" noProof="1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B04229-CE40-E449-27B2-522E1E43CFB1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l-GR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Στην εξάλλειψη των έμφυλων στερεοτύπων όπου η συμβολή των εκπαιδευτικών είναι απαραίτητη.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Group 96">
            <a:extLst>
              <a:ext uri="{FF2B5EF4-FFF2-40B4-BE49-F238E27FC236}">
                <a16:creationId xmlns:a16="http://schemas.microsoft.com/office/drawing/2014/main" id="{37D4C581-D284-1362-776F-DADB1B810867}"/>
              </a:ext>
            </a:extLst>
          </p:cNvPr>
          <p:cNvGrpSpPr/>
          <p:nvPr/>
        </p:nvGrpSpPr>
        <p:grpSpPr>
          <a:xfrm>
            <a:off x="9434193" y="2386983"/>
            <a:ext cx="968474" cy="3552883"/>
            <a:chOff x="9387855" y="2752644"/>
            <a:chExt cx="968474" cy="3552883"/>
          </a:xfrm>
        </p:grpSpPr>
        <p:grpSp>
          <p:nvGrpSpPr>
            <p:cNvPr id="35" name="Group 91">
              <a:extLst>
                <a:ext uri="{FF2B5EF4-FFF2-40B4-BE49-F238E27FC236}">
                  <a16:creationId xmlns:a16="http://schemas.microsoft.com/office/drawing/2014/main" id="{CE3D0666-DAE6-322B-1A09-32FA89FBA5F5}"/>
                </a:ext>
              </a:extLst>
            </p:cNvPr>
            <p:cNvGrpSpPr/>
            <p:nvPr/>
          </p:nvGrpSpPr>
          <p:grpSpPr>
            <a:xfrm>
              <a:off x="9454985" y="3960993"/>
              <a:ext cx="584036" cy="2344534"/>
              <a:chOff x="9454985" y="3960993"/>
              <a:chExt cx="584036" cy="2344534"/>
            </a:xfrm>
          </p:grpSpPr>
          <p:sp>
            <p:nvSpPr>
              <p:cNvPr id="42" name="Rectangle">
                <a:extLst>
                  <a:ext uri="{FF2B5EF4-FFF2-40B4-BE49-F238E27FC236}">
                    <a16:creationId xmlns:a16="http://schemas.microsoft.com/office/drawing/2014/main" id="{53E03561-2332-0B08-6024-7C78EF3B7B93}"/>
                  </a:ext>
                </a:extLst>
              </p:cNvPr>
              <p:cNvSpPr/>
              <p:nvPr/>
            </p:nvSpPr>
            <p:spPr>
              <a:xfrm>
                <a:off x="9454985" y="3960993"/>
                <a:ext cx="584036" cy="2344534"/>
              </a:xfrm>
              <a:prstGeom prst="rect">
                <a:avLst/>
              </a:pr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64008" bIns="38100" anchor="b"/>
              <a:lstStyle/>
              <a:p>
                <a:pPr algn="r">
                  <a:defRPr sz="3000">
                    <a:solidFill>
                      <a:srgbClr val="FFFFFF"/>
                    </a:solidFill>
                  </a:defRPr>
                </a:pPr>
                <a:r>
                  <a:rPr lang="fr-C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05</a:t>
                </a:r>
                <a:endParaRPr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156970F8-8B56-7519-0CAA-5D358FC0BC9D}"/>
                  </a:ext>
                </a:extLst>
              </p:cNvPr>
              <p:cNvSpPr/>
              <p:nvPr/>
            </p:nvSpPr>
            <p:spPr>
              <a:xfrm>
                <a:off x="9454985" y="3960993"/>
                <a:ext cx="129228" cy="23445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86">
              <a:extLst>
                <a:ext uri="{FF2B5EF4-FFF2-40B4-BE49-F238E27FC236}">
                  <a16:creationId xmlns:a16="http://schemas.microsoft.com/office/drawing/2014/main" id="{6C03C2D0-84B3-63D8-9912-643FDDE9336F}"/>
                </a:ext>
              </a:extLst>
            </p:cNvPr>
            <p:cNvGrpSpPr/>
            <p:nvPr/>
          </p:nvGrpSpPr>
          <p:grpSpPr>
            <a:xfrm>
              <a:off x="9387855" y="2752644"/>
              <a:ext cx="968474" cy="1327508"/>
              <a:chOff x="9387855" y="2752644"/>
              <a:chExt cx="968474" cy="1327508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B700F092-E740-E73E-4EFD-9C53822756D7}"/>
                  </a:ext>
                </a:extLst>
              </p:cNvPr>
              <p:cNvSpPr/>
              <p:nvPr/>
            </p:nvSpPr>
            <p:spPr>
              <a:xfrm>
                <a:off x="9387855" y="2752644"/>
                <a:ext cx="968474" cy="1211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600" extrusionOk="0">
                    <a:moveTo>
                      <a:pt x="20897" y="12655"/>
                    </a:moveTo>
                    <a:cubicBezTo>
                      <a:pt x="20158" y="11907"/>
                      <a:pt x="18826" y="11757"/>
                      <a:pt x="17901" y="12356"/>
                    </a:cubicBezTo>
                    <a:lnTo>
                      <a:pt x="14462" y="14510"/>
                    </a:lnTo>
                    <a:lnTo>
                      <a:pt x="14462" y="3201"/>
                    </a:lnTo>
                    <a:cubicBezTo>
                      <a:pt x="14462" y="2274"/>
                      <a:pt x="13537" y="1526"/>
                      <a:pt x="12390" y="1526"/>
                    </a:cubicBezTo>
                    <a:cubicBezTo>
                      <a:pt x="11873" y="1526"/>
                      <a:pt x="11392" y="1705"/>
                      <a:pt x="11022" y="1975"/>
                    </a:cubicBezTo>
                    <a:lnTo>
                      <a:pt x="11022" y="1675"/>
                    </a:lnTo>
                    <a:cubicBezTo>
                      <a:pt x="11022" y="748"/>
                      <a:pt x="10097" y="0"/>
                      <a:pt x="8951" y="0"/>
                    </a:cubicBezTo>
                    <a:cubicBezTo>
                      <a:pt x="7804" y="0"/>
                      <a:pt x="6879" y="748"/>
                      <a:pt x="6879" y="1675"/>
                    </a:cubicBezTo>
                    <a:lnTo>
                      <a:pt x="6879" y="2363"/>
                    </a:lnTo>
                    <a:cubicBezTo>
                      <a:pt x="6510" y="2094"/>
                      <a:pt x="6029" y="1915"/>
                      <a:pt x="5511" y="1915"/>
                    </a:cubicBezTo>
                    <a:cubicBezTo>
                      <a:pt x="4364" y="1915"/>
                      <a:pt x="3440" y="2663"/>
                      <a:pt x="3440" y="3590"/>
                    </a:cubicBezTo>
                    <a:lnTo>
                      <a:pt x="3440" y="3770"/>
                    </a:lnTo>
                    <a:cubicBezTo>
                      <a:pt x="3070" y="3500"/>
                      <a:pt x="2589" y="3321"/>
                      <a:pt x="2071" y="3321"/>
                    </a:cubicBezTo>
                    <a:cubicBezTo>
                      <a:pt x="925" y="3321"/>
                      <a:pt x="0" y="4069"/>
                      <a:pt x="0" y="4996"/>
                    </a:cubicBezTo>
                    <a:lnTo>
                      <a:pt x="0" y="16394"/>
                    </a:lnTo>
                    <a:cubicBezTo>
                      <a:pt x="0" y="17980"/>
                      <a:pt x="962" y="19655"/>
                      <a:pt x="2367" y="19895"/>
                    </a:cubicBezTo>
                    <a:lnTo>
                      <a:pt x="2367" y="21331"/>
                    </a:lnTo>
                    <a:cubicBezTo>
                      <a:pt x="2367" y="21480"/>
                      <a:pt x="2515" y="21600"/>
                      <a:pt x="2700" y="21600"/>
                    </a:cubicBezTo>
                    <a:cubicBezTo>
                      <a:pt x="2737" y="21600"/>
                      <a:pt x="2737" y="21600"/>
                      <a:pt x="2774" y="21600"/>
                    </a:cubicBezTo>
                    <a:lnTo>
                      <a:pt x="13463" y="21600"/>
                    </a:lnTo>
                    <a:cubicBezTo>
                      <a:pt x="13500" y="21600"/>
                      <a:pt x="13500" y="21600"/>
                      <a:pt x="13537" y="21600"/>
                    </a:cubicBezTo>
                    <a:cubicBezTo>
                      <a:pt x="13722" y="21600"/>
                      <a:pt x="13870" y="21480"/>
                      <a:pt x="13870" y="21331"/>
                    </a:cubicBezTo>
                    <a:lnTo>
                      <a:pt x="13870" y="20613"/>
                    </a:lnTo>
                    <a:cubicBezTo>
                      <a:pt x="14943" y="20044"/>
                      <a:pt x="15830" y="19296"/>
                      <a:pt x="16459" y="18399"/>
                    </a:cubicBezTo>
                    <a:cubicBezTo>
                      <a:pt x="16866" y="17801"/>
                      <a:pt x="17384" y="17292"/>
                      <a:pt x="18012" y="16843"/>
                    </a:cubicBezTo>
                    <a:lnTo>
                      <a:pt x="20601" y="15048"/>
                    </a:lnTo>
                    <a:cubicBezTo>
                      <a:pt x="21452" y="14480"/>
                      <a:pt x="21600" y="13403"/>
                      <a:pt x="20897" y="12655"/>
                    </a:cubicBezTo>
                    <a:close/>
                  </a:path>
                </a:pathLst>
              </a:custGeom>
              <a:solidFill>
                <a:srgbClr val="744C2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:a16="http://schemas.microsoft.com/office/drawing/2014/main" id="{4BE256AC-C3B2-95CD-7093-68A8310F5EED}"/>
                  </a:ext>
                </a:extLst>
              </p:cNvPr>
              <p:cNvSpPr/>
              <p:nvPr/>
            </p:nvSpPr>
            <p:spPr>
              <a:xfrm>
                <a:off x="9387855" y="2752644"/>
                <a:ext cx="968474" cy="1211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600" extrusionOk="0">
                    <a:moveTo>
                      <a:pt x="20897" y="12655"/>
                    </a:moveTo>
                    <a:cubicBezTo>
                      <a:pt x="20158" y="11907"/>
                      <a:pt x="18826" y="11757"/>
                      <a:pt x="17901" y="12356"/>
                    </a:cubicBezTo>
                    <a:lnTo>
                      <a:pt x="14462" y="14510"/>
                    </a:lnTo>
                    <a:lnTo>
                      <a:pt x="14462" y="3201"/>
                    </a:lnTo>
                    <a:cubicBezTo>
                      <a:pt x="14462" y="2274"/>
                      <a:pt x="13537" y="1526"/>
                      <a:pt x="12390" y="1526"/>
                    </a:cubicBezTo>
                    <a:cubicBezTo>
                      <a:pt x="11873" y="1526"/>
                      <a:pt x="11392" y="1705"/>
                      <a:pt x="11022" y="1975"/>
                    </a:cubicBezTo>
                    <a:lnTo>
                      <a:pt x="11022" y="1675"/>
                    </a:lnTo>
                    <a:cubicBezTo>
                      <a:pt x="11022" y="748"/>
                      <a:pt x="10097" y="0"/>
                      <a:pt x="8951" y="0"/>
                    </a:cubicBezTo>
                    <a:cubicBezTo>
                      <a:pt x="7804" y="0"/>
                      <a:pt x="6879" y="748"/>
                      <a:pt x="6879" y="1675"/>
                    </a:cubicBezTo>
                    <a:lnTo>
                      <a:pt x="6879" y="2363"/>
                    </a:lnTo>
                    <a:cubicBezTo>
                      <a:pt x="6510" y="2094"/>
                      <a:pt x="6029" y="1915"/>
                      <a:pt x="5511" y="1915"/>
                    </a:cubicBezTo>
                    <a:cubicBezTo>
                      <a:pt x="4364" y="1915"/>
                      <a:pt x="3440" y="2663"/>
                      <a:pt x="3440" y="3590"/>
                    </a:cubicBezTo>
                    <a:lnTo>
                      <a:pt x="3440" y="3770"/>
                    </a:lnTo>
                    <a:cubicBezTo>
                      <a:pt x="3070" y="3500"/>
                      <a:pt x="2589" y="3321"/>
                      <a:pt x="2071" y="3321"/>
                    </a:cubicBezTo>
                    <a:cubicBezTo>
                      <a:pt x="925" y="3321"/>
                      <a:pt x="0" y="4069"/>
                      <a:pt x="0" y="4996"/>
                    </a:cubicBezTo>
                    <a:lnTo>
                      <a:pt x="0" y="16394"/>
                    </a:lnTo>
                    <a:cubicBezTo>
                      <a:pt x="0" y="17980"/>
                      <a:pt x="962" y="19655"/>
                      <a:pt x="2367" y="19895"/>
                    </a:cubicBezTo>
                    <a:lnTo>
                      <a:pt x="2367" y="21331"/>
                    </a:lnTo>
                    <a:cubicBezTo>
                      <a:pt x="2367" y="21480"/>
                      <a:pt x="2515" y="21600"/>
                      <a:pt x="2700" y="21600"/>
                    </a:cubicBezTo>
                    <a:cubicBezTo>
                      <a:pt x="2737" y="21600"/>
                      <a:pt x="2737" y="21600"/>
                      <a:pt x="2774" y="21600"/>
                    </a:cubicBezTo>
                    <a:lnTo>
                      <a:pt x="13463" y="21600"/>
                    </a:lnTo>
                    <a:cubicBezTo>
                      <a:pt x="13500" y="21600"/>
                      <a:pt x="13500" y="21600"/>
                      <a:pt x="13537" y="21600"/>
                    </a:cubicBezTo>
                    <a:cubicBezTo>
                      <a:pt x="13722" y="21600"/>
                      <a:pt x="13870" y="21480"/>
                      <a:pt x="13870" y="21331"/>
                    </a:cubicBezTo>
                    <a:lnTo>
                      <a:pt x="13870" y="20613"/>
                    </a:lnTo>
                    <a:cubicBezTo>
                      <a:pt x="14943" y="20044"/>
                      <a:pt x="15830" y="19296"/>
                      <a:pt x="16459" y="18399"/>
                    </a:cubicBezTo>
                    <a:cubicBezTo>
                      <a:pt x="16866" y="17801"/>
                      <a:pt x="17384" y="17292"/>
                      <a:pt x="18012" y="16843"/>
                    </a:cubicBezTo>
                    <a:lnTo>
                      <a:pt x="20601" y="15048"/>
                    </a:lnTo>
                    <a:cubicBezTo>
                      <a:pt x="21452" y="14480"/>
                      <a:pt x="21600" y="13403"/>
                      <a:pt x="20897" y="12655"/>
                    </a:cubicBezTo>
                    <a:close/>
                    <a:moveTo>
                      <a:pt x="20084" y="14629"/>
                    </a:moveTo>
                    <a:lnTo>
                      <a:pt x="17495" y="16454"/>
                    </a:lnTo>
                    <a:cubicBezTo>
                      <a:pt x="16792" y="16933"/>
                      <a:pt x="16237" y="17501"/>
                      <a:pt x="15793" y="18160"/>
                    </a:cubicBezTo>
                    <a:cubicBezTo>
                      <a:pt x="15312" y="18878"/>
                      <a:pt x="14610" y="19476"/>
                      <a:pt x="13833" y="19955"/>
                    </a:cubicBezTo>
                    <a:lnTo>
                      <a:pt x="13833" y="18728"/>
                    </a:lnTo>
                    <a:cubicBezTo>
                      <a:pt x="13833" y="18578"/>
                      <a:pt x="13685" y="18459"/>
                      <a:pt x="13500" y="18459"/>
                    </a:cubicBezTo>
                    <a:cubicBezTo>
                      <a:pt x="13315" y="18459"/>
                      <a:pt x="13167" y="18578"/>
                      <a:pt x="13167" y="18728"/>
                    </a:cubicBezTo>
                    <a:lnTo>
                      <a:pt x="13167" y="20493"/>
                    </a:lnTo>
                    <a:lnTo>
                      <a:pt x="13167" y="21062"/>
                    </a:lnTo>
                    <a:lnTo>
                      <a:pt x="3033" y="21062"/>
                    </a:lnTo>
                    <a:lnTo>
                      <a:pt x="3033" y="19655"/>
                    </a:lnTo>
                    <a:lnTo>
                      <a:pt x="3033" y="18728"/>
                    </a:lnTo>
                    <a:cubicBezTo>
                      <a:pt x="3033" y="18578"/>
                      <a:pt x="2885" y="18459"/>
                      <a:pt x="2700" y="18459"/>
                    </a:cubicBezTo>
                    <a:cubicBezTo>
                      <a:pt x="2515" y="18459"/>
                      <a:pt x="2367" y="18578"/>
                      <a:pt x="2367" y="18728"/>
                    </a:cubicBezTo>
                    <a:lnTo>
                      <a:pt x="2367" y="19296"/>
                    </a:lnTo>
                    <a:cubicBezTo>
                      <a:pt x="1442" y="19027"/>
                      <a:pt x="666" y="17741"/>
                      <a:pt x="666" y="16365"/>
                    </a:cubicBezTo>
                    <a:lnTo>
                      <a:pt x="666" y="4966"/>
                    </a:lnTo>
                    <a:cubicBezTo>
                      <a:pt x="666" y="4338"/>
                      <a:pt x="1294" y="3859"/>
                      <a:pt x="2034" y="3859"/>
                    </a:cubicBezTo>
                    <a:cubicBezTo>
                      <a:pt x="2774" y="3859"/>
                      <a:pt x="3403" y="4368"/>
                      <a:pt x="3403" y="4966"/>
                    </a:cubicBezTo>
                    <a:lnTo>
                      <a:pt x="3403" y="12116"/>
                    </a:lnTo>
                    <a:cubicBezTo>
                      <a:pt x="3403" y="12266"/>
                      <a:pt x="3551" y="12386"/>
                      <a:pt x="3736" y="12386"/>
                    </a:cubicBezTo>
                    <a:cubicBezTo>
                      <a:pt x="3921" y="12386"/>
                      <a:pt x="4068" y="12266"/>
                      <a:pt x="4068" y="12116"/>
                    </a:cubicBezTo>
                    <a:lnTo>
                      <a:pt x="4068" y="4966"/>
                    </a:lnTo>
                    <a:lnTo>
                      <a:pt x="4068" y="3530"/>
                    </a:lnTo>
                    <a:cubicBezTo>
                      <a:pt x="4068" y="2902"/>
                      <a:pt x="4697" y="2423"/>
                      <a:pt x="5437" y="2423"/>
                    </a:cubicBezTo>
                    <a:cubicBezTo>
                      <a:pt x="6177" y="2423"/>
                      <a:pt x="6805" y="2932"/>
                      <a:pt x="6805" y="3530"/>
                    </a:cubicBezTo>
                    <a:lnTo>
                      <a:pt x="6805" y="10950"/>
                    </a:lnTo>
                    <a:cubicBezTo>
                      <a:pt x="6805" y="11099"/>
                      <a:pt x="6953" y="11219"/>
                      <a:pt x="7138" y="11219"/>
                    </a:cubicBezTo>
                    <a:cubicBezTo>
                      <a:pt x="7323" y="11219"/>
                      <a:pt x="7471" y="11099"/>
                      <a:pt x="7471" y="10950"/>
                    </a:cubicBezTo>
                    <a:lnTo>
                      <a:pt x="7471" y="3530"/>
                    </a:lnTo>
                    <a:lnTo>
                      <a:pt x="7471" y="1616"/>
                    </a:lnTo>
                    <a:cubicBezTo>
                      <a:pt x="7471" y="987"/>
                      <a:pt x="8100" y="509"/>
                      <a:pt x="8840" y="509"/>
                    </a:cubicBezTo>
                    <a:cubicBezTo>
                      <a:pt x="9579" y="509"/>
                      <a:pt x="10208" y="1017"/>
                      <a:pt x="10208" y="1616"/>
                    </a:cubicBezTo>
                    <a:lnTo>
                      <a:pt x="10208" y="3171"/>
                    </a:lnTo>
                    <a:lnTo>
                      <a:pt x="10208" y="9843"/>
                    </a:lnTo>
                    <a:cubicBezTo>
                      <a:pt x="10208" y="9992"/>
                      <a:pt x="10356" y="10112"/>
                      <a:pt x="10541" y="10112"/>
                    </a:cubicBezTo>
                    <a:cubicBezTo>
                      <a:pt x="10726" y="10112"/>
                      <a:pt x="10874" y="9992"/>
                      <a:pt x="10874" y="9843"/>
                    </a:cubicBezTo>
                    <a:lnTo>
                      <a:pt x="10874" y="3171"/>
                    </a:lnTo>
                    <a:cubicBezTo>
                      <a:pt x="10874" y="2543"/>
                      <a:pt x="11503" y="2064"/>
                      <a:pt x="12243" y="2064"/>
                    </a:cubicBezTo>
                    <a:cubicBezTo>
                      <a:pt x="12982" y="2064"/>
                      <a:pt x="13611" y="2573"/>
                      <a:pt x="13611" y="3171"/>
                    </a:cubicBezTo>
                    <a:lnTo>
                      <a:pt x="13611" y="15078"/>
                    </a:lnTo>
                    <a:cubicBezTo>
                      <a:pt x="13611" y="15198"/>
                      <a:pt x="13685" y="15288"/>
                      <a:pt x="13796" y="15317"/>
                    </a:cubicBezTo>
                    <a:cubicBezTo>
                      <a:pt x="13907" y="15377"/>
                      <a:pt x="14055" y="15347"/>
                      <a:pt x="14166" y="15288"/>
                    </a:cubicBezTo>
                    <a:lnTo>
                      <a:pt x="18160" y="12775"/>
                    </a:lnTo>
                    <a:cubicBezTo>
                      <a:pt x="18456" y="12595"/>
                      <a:pt x="18826" y="12505"/>
                      <a:pt x="19233" y="12535"/>
                    </a:cubicBezTo>
                    <a:cubicBezTo>
                      <a:pt x="19603" y="12565"/>
                      <a:pt x="19973" y="12745"/>
                      <a:pt x="20195" y="12984"/>
                    </a:cubicBezTo>
                    <a:cubicBezTo>
                      <a:pt x="20823" y="13493"/>
                      <a:pt x="20712" y="14240"/>
                      <a:pt x="20084" y="14629"/>
                    </a:cubicBezTo>
                    <a:close/>
                  </a:path>
                </a:pathLst>
              </a:custGeom>
              <a:solidFill>
                <a:srgbClr val="3C241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">
                <a:extLst>
                  <a:ext uri="{FF2B5EF4-FFF2-40B4-BE49-F238E27FC236}">
                    <a16:creationId xmlns:a16="http://schemas.microsoft.com/office/drawing/2014/main" id="{8A4EF1DD-5FF0-901B-7C42-40D1521E6038}"/>
                  </a:ext>
                </a:extLst>
              </p:cNvPr>
              <p:cNvSpPr/>
              <p:nvPr/>
            </p:nvSpPr>
            <p:spPr>
              <a:xfrm>
                <a:off x="9404638" y="3910646"/>
                <a:ext cx="694802" cy="16950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: Shape 85">
                <a:extLst>
                  <a:ext uri="{FF2B5EF4-FFF2-40B4-BE49-F238E27FC236}">
                    <a16:creationId xmlns:a16="http://schemas.microsoft.com/office/drawing/2014/main" id="{34CF77B7-E4E5-3E56-7240-E2F29BAAB57E}"/>
                  </a:ext>
                </a:extLst>
              </p:cNvPr>
              <p:cNvSpPr/>
              <p:nvPr/>
            </p:nvSpPr>
            <p:spPr>
              <a:xfrm>
                <a:off x="9438203" y="2786208"/>
                <a:ext cx="884022" cy="798432"/>
              </a:xfrm>
              <a:custGeom>
                <a:avLst/>
                <a:gdLst>
                  <a:gd name="connsiteX0" fmla="*/ 838504 w 884022"/>
                  <a:gd name="connsiteY0" fmla="*/ 671724 h 798432"/>
                  <a:gd name="connsiteX1" fmla="*/ 872700 w 884022"/>
                  <a:gd name="connsiteY1" fmla="*/ 691024 h 798432"/>
                  <a:gd name="connsiteX2" fmla="*/ 864304 w 884022"/>
                  <a:gd name="connsiteY2" fmla="*/ 763189 h 798432"/>
                  <a:gd name="connsiteX3" fmla="*/ 818990 w 884022"/>
                  <a:gd name="connsiteY3" fmla="*/ 798432 h 798432"/>
                  <a:gd name="connsiteX4" fmla="*/ 755217 w 884022"/>
                  <a:gd name="connsiteY4" fmla="*/ 717876 h 798432"/>
                  <a:gd name="connsiteX5" fmla="*/ 800531 w 884022"/>
                  <a:gd name="connsiteY5" fmla="*/ 682632 h 798432"/>
                  <a:gd name="connsiteX6" fmla="*/ 838504 w 884022"/>
                  <a:gd name="connsiteY6" fmla="*/ 671724 h 798432"/>
                  <a:gd name="connsiteX7" fmla="*/ 50348 w 884022"/>
                  <a:gd name="connsiteY7" fmla="*/ 184609 h 798432"/>
                  <a:gd name="connsiteX8" fmla="*/ 100696 w 884022"/>
                  <a:gd name="connsiteY8" fmla="*/ 234960 h 798432"/>
                  <a:gd name="connsiteX9" fmla="*/ 100696 w 884022"/>
                  <a:gd name="connsiteY9" fmla="*/ 290342 h 798432"/>
                  <a:gd name="connsiteX10" fmla="*/ 0 w 884022"/>
                  <a:gd name="connsiteY10" fmla="*/ 290342 h 798432"/>
                  <a:gd name="connsiteX11" fmla="*/ 0 w 884022"/>
                  <a:gd name="connsiteY11" fmla="*/ 234960 h 798432"/>
                  <a:gd name="connsiteX12" fmla="*/ 50348 w 884022"/>
                  <a:gd name="connsiteY12" fmla="*/ 184609 h 798432"/>
                  <a:gd name="connsiteX13" fmla="*/ 201391 w 884022"/>
                  <a:gd name="connsiteY13" fmla="*/ 117478 h 798432"/>
                  <a:gd name="connsiteX14" fmla="*/ 251739 w 884022"/>
                  <a:gd name="connsiteY14" fmla="*/ 167828 h 798432"/>
                  <a:gd name="connsiteX15" fmla="*/ 251739 w 884022"/>
                  <a:gd name="connsiteY15" fmla="*/ 223210 h 798432"/>
                  <a:gd name="connsiteX16" fmla="*/ 151043 w 884022"/>
                  <a:gd name="connsiteY16" fmla="*/ 223210 h 798432"/>
                  <a:gd name="connsiteX17" fmla="*/ 151043 w 884022"/>
                  <a:gd name="connsiteY17" fmla="*/ 167828 h 798432"/>
                  <a:gd name="connsiteX18" fmla="*/ 201391 w 884022"/>
                  <a:gd name="connsiteY18" fmla="*/ 117478 h 798432"/>
                  <a:gd name="connsiteX19" fmla="*/ 520261 w 884022"/>
                  <a:gd name="connsiteY19" fmla="*/ 83913 h 798432"/>
                  <a:gd name="connsiteX20" fmla="*/ 570609 w 884022"/>
                  <a:gd name="connsiteY20" fmla="*/ 134263 h 798432"/>
                  <a:gd name="connsiteX21" fmla="*/ 570609 w 884022"/>
                  <a:gd name="connsiteY21" fmla="*/ 189645 h 798432"/>
                  <a:gd name="connsiteX22" fmla="*/ 469913 w 884022"/>
                  <a:gd name="connsiteY22" fmla="*/ 189645 h 798432"/>
                  <a:gd name="connsiteX23" fmla="*/ 469913 w 884022"/>
                  <a:gd name="connsiteY23" fmla="*/ 134263 h 798432"/>
                  <a:gd name="connsiteX24" fmla="*/ 520261 w 884022"/>
                  <a:gd name="connsiteY24" fmla="*/ 83913 h 798432"/>
                  <a:gd name="connsiteX25" fmla="*/ 352435 w 884022"/>
                  <a:gd name="connsiteY25" fmla="*/ 0 h 798432"/>
                  <a:gd name="connsiteX26" fmla="*/ 402783 w 884022"/>
                  <a:gd name="connsiteY26" fmla="*/ 50350 h 798432"/>
                  <a:gd name="connsiteX27" fmla="*/ 402783 w 884022"/>
                  <a:gd name="connsiteY27" fmla="*/ 105732 h 798432"/>
                  <a:gd name="connsiteX28" fmla="*/ 302087 w 884022"/>
                  <a:gd name="connsiteY28" fmla="*/ 105732 h 798432"/>
                  <a:gd name="connsiteX29" fmla="*/ 302087 w 884022"/>
                  <a:gd name="connsiteY29" fmla="*/ 50350 h 798432"/>
                  <a:gd name="connsiteX30" fmla="*/ 352435 w 884022"/>
                  <a:gd name="connsiteY30" fmla="*/ 0 h 79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84022" h="798432">
                    <a:moveTo>
                      <a:pt x="838504" y="671724"/>
                    </a:moveTo>
                    <a:cubicBezTo>
                      <a:pt x="851720" y="673402"/>
                      <a:pt x="864307" y="680115"/>
                      <a:pt x="872700" y="691024"/>
                    </a:cubicBezTo>
                    <a:cubicBezTo>
                      <a:pt x="891159" y="712841"/>
                      <a:pt x="886124" y="746406"/>
                      <a:pt x="864304" y="763189"/>
                    </a:cubicBezTo>
                    <a:lnTo>
                      <a:pt x="818990" y="798432"/>
                    </a:lnTo>
                    <a:cubicBezTo>
                      <a:pt x="768641" y="764867"/>
                      <a:pt x="755217" y="717876"/>
                      <a:pt x="755217" y="717876"/>
                    </a:cubicBezTo>
                    <a:lnTo>
                      <a:pt x="800531" y="682632"/>
                    </a:lnTo>
                    <a:cubicBezTo>
                      <a:pt x="811441" y="673402"/>
                      <a:pt x="825287" y="670045"/>
                      <a:pt x="838504" y="671724"/>
                    </a:cubicBezTo>
                    <a:close/>
                    <a:moveTo>
                      <a:pt x="50348" y="184609"/>
                    </a:moveTo>
                    <a:cubicBezTo>
                      <a:pt x="78879" y="184609"/>
                      <a:pt x="100696" y="208109"/>
                      <a:pt x="100696" y="234960"/>
                    </a:cubicBezTo>
                    <a:lnTo>
                      <a:pt x="100696" y="290342"/>
                    </a:lnTo>
                    <a:cubicBezTo>
                      <a:pt x="45313" y="308805"/>
                      <a:pt x="1678" y="290342"/>
                      <a:pt x="0" y="290342"/>
                    </a:cubicBezTo>
                    <a:lnTo>
                      <a:pt x="0" y="234960"/>
                    </a:lnTo>
                    <a:cubicBezTo>
                      <a:pt x="0" y="206430"/>
                      <a:pt x="23496" y="184609"/>
                      <a:pt x="50348" y="184609"/>
                    </a:cubicBezTo>
                    <a:close/>
                    <a:moveTo>
                      <a:pt x="201391" y="117478"/>
                    </a:moveTo>
                    <a:cubicBezTo>
                      <a:pt x="229922" y="117478"/>
                      <a:pt x="251739" y="140977"/>
                      <a:pt x="251739" y="167828"/>
                    </a:cubicBezTo>
                    <a:lnTo>
                      <a:pt x="251739" y="223210"/>
                    </a:lnTo>
                    <a:cubicBezTo>
                      <a:pt x="196356" y="241673"/>
                      <a:pt x="151043" y="223210"/>
                      <a:pt x="151043" y="223210"/>
                    </a:cubicBezTo>
                    <a:lnTo>
                      <a:pt x="151043" y="167828"/>
                    </a:lnTo>
                    <a:cubicBezTo>
                      <a:pt x="151043" y="139298"/>
                      <a:pt x="174539" y="117478"/>
                      <a:pt x="201391" y="117478"/>
                    </a:cubicBezTo>
                    <a:close/>
                    <a:moveTo>
                      <a:pt x="520261" y="83913"/>
                    </a:moveTo>
                    <a:cubicBezTo>
                      <a:pt x="548792" y="83913"/>
                      <a:pt x="570609" y="107412"/>
                      <a:pt x="570609" y="134263"/>
                    </a:cubicBezTo>
                    <a:lnTo>
                      <a:pt x="570609" y="189645"/>
                    </a:lnTo>
                    <a:cubicBezTo>
                      <a:pt x="515226" y="208108"/>
                      <a:pt x="469913" y="189645"/>
                      <a:pt x="469913" y="189645"/>
                    </a:cubicBezTo>
                    <a:lnTo>
                      <a:pt x="469913" y="134263"/>
                    </a:lnTo>
                    <a:cubicBezTo>
                      <a:pt x="469913" y="105733"/>
                      <a:pt x="493409" y="83913"/>
                      <a:pt x="520261" y="83913"/>
                    </a:cubicBezTo>
                    <a:close/>
                    <a:moveTo>
                      <a:pt x="352435" y="0"/>
                    </a:moveTo>
                    <a:cubicBezTo>
                      <a:pt x="380966" y="0"/>
                      <a:pt x="402783" y="23499"/>
                      <a:pt x="402783" y="50350"/>
                    </a:cubicBezTo>
                    <a:lnTo>
                      <a:pt x="402783" y="105732"/>
                    </a:lnTo>
                    <a:cubicBezTo>
                      <a:pt x="347400" y="124194"/>
                      <a:pt x="303765" y="105732"/>
                      <a:pt x="302087" y="105732"/>
                    </a:cubicBezTo>
                    <a:lnTo>
                      <a:pt x="302087" y="50350"/>
                    </a:lnTo>
                    <a:cubicBezTo>
                      <a:pt x="302087" y="21820"/>
                      <a:pt x="325583" y="0"/>
                      <a:pt x="352435" y="0"/>
                    </a:cubicBezTo>
                    <a:close/>
                  </a:path>
                </a:pathLst>
              </a:custGeom>
              <a:solidFill>
                <a:srgbClr val="895D3A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167B6365-028F-D9D3-F136-E35B1D56C85E}"/>
                  </a:ext>
                </a:extLst>
              </p:cNvPr>
              <p:cNvSpPr/>
              <p:nvPr/>
            </p:nvSpPr>
            <p:spPr>
              <a:xfrm>
                <a:off x="9975247" y="3960993"/>
                <a:ext cx="70487" cy="7048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44" name="Straight Connector 61">
            <a:extLst>
              <a:ext uri="{FF2B5EF4-FFF2-40B4-BE49-F238E27FC236}">
                <a16:creationId xmlns:a16="http://schemas.microsoft.com/office/drawing/2014/main" id="{D53FDC5B-7D54-B7B4-8A60-A6D3FD665A15}"/>
              </a:ext>
            </a:extLst>
          </p:cNvPr>
          <p:cNvCxnSpPr/>
          <p:nvPr/>
        </p:nvCxnSpPr>
        <p:spPr>
          <a:xfrm>
            <a:off x="8771117" y="2200937"/>
            <a:ext cx="229462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68">
            <a:extLst>
              <a:ext uri="{FF2B5EF4-FFF2-40B4-BE49-F238E27FC236}">
                <a16:creationId xmlns:a16="http://schemas.microsoft.com/office/drawing/2014/main" id="{341726E0-4344-9149-B680-11C1DD816342}"/>
              </a:ext>
            </a:extLst>
          </p:cNvPr>
          <p:cNvGrpSpPr/>
          <p:nvPr/>
        </p:nvGrpSpPr>
        <p:grpSpPr>
          <a:xfrm>
            <a:off x="9147452" y="675577"/>
            <a:ext cx="1541957" cy="1474819"/>
            <a:chOff x="332936" y="2443100"/>
            <a:chExt cx="2975111" cy="147481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A2CE29-7A31-1FDA-FAAD-99691120D145}"/>
                </a:ext>
              </a:extLst>
            </p:cNvPr>
            <p:cNvSpPr txBox="1"/>
            <p:nvPr/>
          </p:nvSpPr>
          <p:spPr>
            <a:xfrm>
              <a:off x="332936" y="2443100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l-GR" b="1" noProof="1"/>
                <a:t>Που ανήκει ο εξοπλισμός;</a:t>
              </a:r>
              <a:endParaRPr lang="en-US" b="1" noProof="1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1E3D691-94E3-F89C-50A9-380B8E3A8163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l-GR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Το </a:t>
              </a: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STEM kit </a:t>
              </a:r>
              <a:r>
                <a:rPr lang="el-GR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ανήκει στο νηπειαγωγείο όπυ και μένει μετά την υλοποίηση του έργου.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94">
            <a:extLst>
              <a:ext uri="{FF2B5EF4-FFF2-40B4-BE49-F238E27FC236}">
                <a16:creationId xmlns:a16="http://schemas.microsoft.com/office/drawing/2014/main" id="{DDCA91F8-AC6C-8DE3-1E4C-49A6222D3651}"/>
              </a:ext>
            </a:extLst>
          </p:cNvPr>
          <p:cNvGrpSpPr/>
          <p:nvPr/>
        </p:nvGrpSpPr>
        <p:grpSpPr>
          <a:xfrm>
            <a:off x="5327630" y="2386983"/>
            <a:ext cx="969185" cy="3552883"/>
            <a:chOff x="5611762" y="2752644"/>
            <a:chExt cx="969185" cy="3552883"/>
          </a:xfrm>
        </p:grpSpPr>
        <p:grpSp>
          <p:nvGrpSpPr>
            <p:cNvPr id="49" name="Group 89">
              <a:extLst>
                <a:ext uri="{FF2B5EF4-FFF2-40B4-BE49-F238E27FC236}">
                  <a16:creationId xmlns:a16="http://schemas.microsoft.com/office/drawing/2014/main" id="{137150E9-593B-3D8D-ADEA-77135BBDF790}"/>
                </a:ext>
              </a:extLst>
            </p:cNvPr>
            <p:cNvGrpSpPr/>
            <p:nvPr/>
          </p:nvGrpSpPr>
          <p:grpSpPr>
            <a:xfrm>
              <a:off x="5678893" y="3960993"/>
              <a:ext cx="584036" cy="2344534"/>
              <a:chOff x="5678893" y="3960993"/>
              <a:chExt cx="584036" cy="2344534"/>
            </a:xfrm>
          </p:grpSpPr>
          <p:sp>
            <p:nvSpPr>
              <p:cNvPr id="56" name="Rectangle">
                <a:extLst>
                  <a:ext uri="{FF2B5EF4-FFF2-40B4-BE49-F238E27FC236}">
                    <a16:creationId xmlns:a16="http://schemas.microsoft.com/office/drawing/2014/main" id="{0C7C26FE-049B-8ED6-FA9C-07B14EE8551A}"/>
                  </a:ext>
                </a:extLst>
              </p:cNvPr>
              <p:cNvSpPr/>
              <p:nvPr/>
            </p:nvSpPr>
            <p:spPr>
              <a:xfrm>
                <a:off x="5678893" y="3960993"/>
                <a:ext cx="584036" cy="2344534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64008" bIns="38100" anchor="b"/>
              <a:lstStyle/>
              <a:p>
                <a:pPr algn="r">
                  <a:defRPr sz="3000">
                    <a:solidFill>
                      <a:srgbClr val="FFFFFF"/>
                    </a:solidFill>
                  </a:defRPr>
                </a:pPr>
                <a:r>
                  <a:rPr lang="fr-C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03</a:t>
                </a:r>
                <a:endParaRPr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1786EBC7-E03C-458A-D2FB-111631FDF28B}"/>
                  </a:ext>
                </a:extLst>
              </p:cNvPr>
              <p:cNvSpPr/>
              <p:nvPr/>
            </p:nvSpPr>
            <p:spPr>
              <a:xfrm>
                <a:off x="5678893" y="3960993"/>
                <a:ext cx="129228" cy="234453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Group 82">
              <a:extLst>
                <a:ext uri="{FF2B5EF4-FFF2-40B4-BE49-F238E27FC236}">
                  <a16:creationId xmlns:a16="http://schemas.microsoft.com/office/drawing/2014/main" id="{4D68193D-4241-5746-AD06-5943DB22DB06}"/>
                </a:ext>
              </a:extLst>
            </p:cNvPr>
            <p:cNvGrpSpPr/>
            <p:nvPr/>
          </p:nvGrpSpPr>
          <p:grpSpPr>
            <a:xfrm>
              <a:off x="5611762" y="2752644"/>
              <a:ext cx="969185" cy="1327508"/>
              <a:chOff x="5611762" y="2752644"/>
              <a:chExt cx="969185" cy="1327508"/>
            </a:xfrm>
          </p:grpSpPr>
          <p:sp>
            <p:nvSpPr>
              <p:cNvPr id="51" name="Shape">
                <a:extLst>
                  <a:ext uri="{FF2B5EF4-FFF2-40B4-BE49-F238E27FC236}">
                    <a16:creationId xmlns:a16="http://schemas.microsoft.com/office/drawing/2014/main" id="{B4DECB43-6D3F-0830-45E0-8CB8D767E90C}"/>
                  </a:ext>
                </a:extLst>
              </p:cNvPr>
              <p:cNvSpPr/>
              <p:nvPr/>
            </p:nvSpPr>
            <p:spPr>
              <a:xfrm>
                <a:off x="5611762" y="2752644"/>
                <a:ext cx="969185" cy="1211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extrusionOk="0">
                    <a:moveTo>
                      <a:pt x="20862" y="12655"/>
                    </a:moveTo>
                    <a:cubicBezTo>
                      <a:pt x="20123" y="11907"/>
                      <a:pt x="18794" y="11757"/>
                      <a:pt x="17871" y="12356"/>
                    </a:cubicBezTo>
                    <a:lnTo>
                      <a:pt x="14437" y="14510"/>
                    </a:lnTo>
                    <a:lnTo>
                      <a:pt x="14437" y="3201"/>
                    </a:lnTo>
                    <a:cubicBezTo>
                      <a:pt x="14437" y="2274"/>
                      <a:pt x="13514" y="1526"/>
                      <a:pt x="12369" y="1526"/>
                    </a:cubicBezTo>
                    <a:cubicBezTo>
                      <a:pt x="11852" y="1526"/>
                      <a:pt x="11372" y="1705"/>
                      <a:pt x="11003" y="1975"/>
                    </a:cubicBezTo>
                    <a:lnTo>
                      <a:pt x="11003" y="1675"/>
                    </a:lnTo>
                    <a:cubicBezTo>
                      <a:pt x="11003" y="748"/>
                      <a:pt x="10080" y="0"/>
                      <a:pt x="8935" y="0"/>
                    </a:cubicBezTo>
                    <a:cubicBezTo>
                      <a:pt x="7791" y="0"/>
                      <a:pt x="6868" y="748"/>
                      <a:pt x="6868" y="1675"/>
                    </a:cubicBezTo>
                    <a:lnTo>
                      <a:pt x="6868" y="2363"/>
                    </a:lnTo>
                    <a:cubicBezTo>
                      <a:pt x="6498" y="2094"/>
                      <a:pt x="6018" y="1915"/>
                      <a:pt x="5502" y="1915"/>
                    </a:cubicBezTo>
                    <a:cubicBezTo>
                      <a:pt x="4357" y="1915"/>
                      <a:pt x="3434" y="2663"/>
                      <a:pt x="3434" y="3590"/>
                    </a:cubicBezTo>
                    <a:lnTo>
                      <a:pt x="3434" y="3770"/>
                    </a:lnTo>
                    <a:cubicBezTo>
                      <a:pt x="3065" y="3500"/>
                      <a:pt x="2585" y="3321"/>
                      <a:pt x="2068" y="3321"/>
                    </a:cubicBezTo>
                    <a:cubicBezTo>
                      <a:pt x="923" y="3321"/>
                      <a:pt x="0" y="4069"/>
                      <a:pt x="0" y="4996"/>
                    </a:cubicBezTo>
                    <a:lnTo>
                      <a:pt x="0" y="16394"/>
                    </a:lnTo>
                    <a:cubicBezTo>
                      <a:pt x="0" y="17980"/>
                      <a:pt x="960" y="19655"/>
                      <a:pt x="2363" y="19895"/>
                    </a:cubicBezTo>
                    <a:lnTo>
                      <a:pt x="2363" y="21331"/>
                    </a:lnTo>
                    <a:cubicBezTo>
                      <a:pt x="2363" y="21480"/>
                      <a:pt x="2511" y="21600"/>
                      <a:pt x="2695" y="21600"/>
                    </a:cubicBezTo>
                    <a:cubicBezTo>
                      <a:pt x="2732" y="21600"/>
                      <a:pt x="2732" y="21600"/>
                      <a:pt x="2769" y="21600"/>
                    </a:cubicBezTo>
                    <a:lnTo>
                      <a:pt x="13440" y="21600"/>
                    </a:lnTo>
                    <a:cubicBezTo>
                      <a:pt x="13477" y="21600"/>
                      <a:pt x="13477" y="21600"/>
                      <a:pt x="13514" y="21600"/>
                    </a:cubicBezTo>
                    <a:cubicBezTo>
                      <a:pt x="13698" y="21600"/>
                      <a:pt x="13846" y="21480"/>
                      <a:pt x="13846" y="21331"/>
                    </a:cubicBezTo>
                    <a:lnTo>
                      <a:pt x="13846" y="20613"/>
                    </a:lnTo>
                    <a:cubicBezTo>
                      <a:pt x="14917" y="20044"/>
                      <a:pt x="15803" y="19296"/>
                      <a:pt x="16431" y="18399"/>
                    </a:cubicBezTo>
                    <a:cubicBezTo>
                      <a:pt x="16837" y="17801"/>
                      <a:pt x="17354" y="17292"/>
                      <a:pt x="17982" y="16843"/>
                    </a:cubicBezTo>
                    <a:lnTo>
                      <a:pt x="20566" y="15048"/>
                    </a:lnTo>
                    <a:cubicBezTo>
                      <a:pt x="21415" y="14480"/>
                      <a:pt x="21600" y="13403"/>
                      <a:pt x="20862" y="12655"/>
                    </a:cubicBezTo>
                    <a:close/>
                  </a:path>
                </a:pathLst>
              </a:custGeom>
              <a:solidFill>
                <a:srgbClr val="FEDFBA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B8605565-207E-4870-37A4-DF575FF0B3A7}"/>
                  </a:ext>
                </a:extLst>
              </p:cNvPr>
              <p:cNvSpPr/>
              <p:nvPr/>
            </p:nvSpPr>
            <p:spPr>
              <a:xfrm>
                <a:off x="5611762" y="2752644"/>
                <a:ext cx="969185" cy="1211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extrusionOk="0">
                    <a:moveTo>
                      <a:pt x="20862" y="12655"/>
                    </a:moveTo>
                    <a:cubicBezTo>
                      <a:pt x="20123" y="11907"/>
                      <a:pt x="18794" y="11757"/>
                      <a:pt x="17871" y="12356"/>
                    </a:cubicBezTo>
                    <a:lnTo>
                      <a:pt x="14437" y="14510"/>
                    </a:lnTo>
                    <a:lnTo>
                      <a:pt x="14437" y="3201"/>
                    </a:lnTo>
                    <a:cubicBezTo>
                      <a:pt x="14437" y="2274"/>
                      <a:pt x="13514" y="1526"/>
                      <a:pt x="12369" y="1526"/>
                    </a:cubicBezTo>
                    <a:cubicBezTo>
                      <a:pt x="11852" y="1526"/>
                      <a:pt x="11372" y="1705"/>
                      <a:pt x="11003" y="1975"/>
                    </a:cubicBezTo>
                    <a:lnTo>
                      <a:pt x="11003" y="1675"/>
                    </a:lnTo>
                    <a:cubicBezTo>
                      <a:pt x="11003" y="748"/>
                      <a:pt x="10080" y="0"/>
                      <a:pt x="8935" y="0"/>
                    </a:cubicBezTo>
                    <a:cubicBezTo>
                      <a:pt x="7791" y="0"/>
                      <a:pt x="6868" y="748"/>
                      <a:pt x="6868" y="1675"/>
                    </a:cubicBezTo>
                    <a:lnTo>
                      <a:pt x="6868" y="2363"/>
                    </a:lnTo>
                    <a:cubicBezTo>
                      <a:pt x="6498" y="2094"/>
                      <a:pt x="6018" y="1915"/>
                      <a:pt x="5502" y="1915"/>
                    </a:cubicBezTo>
                    <a:cubicBezTo>
                      <a:pt x="4357" y="1915"/>
                      <a:pt x="3434" y="2663"/>
                      <a:pt x="3434" y="3590"/>
                    </a:cubicBezTo>
                    <a:lnTo>
                      <a:pt x="3434" y="3770"/>
                    </a:lnTo>
                    <a:cubicBezTo>
                      <a:pt x="3065" y="3500"/>
                      <a:pt x="2585" y="3321"/>
                      <a:pt x="2068" y="3321"/>
                    </a:cubicBezTo>
                    <a:cubicBezTo>
                      <a:pt x="923" y="3321"/>
                      <a:pt x="0" y="4069"/>
                      <a:pt x="0" y="4996"/>
                    </a:cubicBezTo>
                    <a:lnTo>
                      <a:pt x="0" y="16394"/>
                    </a:lnTo>
                    <a:cubicBezTo>
                      <a:pt x="0" y="17980"/>
                      <a:pt x="960" y="19655"/>
                      <a:pt x="2363" y="19895"/>
                    </a:cubicBezTo>
                    <a:lnTo>
                      <a:pt x="2363" y="21331"/>
                    </a:lnTo>
                    <a:cubicBezTo>
                      <a:pt x="2363" y="21480"/>
                      <a:pt x="2511" y="21600"/>
                      <a:pt x="2695" y="21600"/>
                    </a:cubicBezTo>
                    <a:cubicBezTo>
                      <a:pt x="2732" y="21600"/>
                      <a:pt x="2732" y="21600"/>
                      <a:pt x="2769" y="21600"/>
                    </a:cubicBezTo>
                    <a:lnTo>
                      <a:pt x="13440" y="21600"/>
                    </a:lnTo>
                    <a:cubicBezTo>
                      <a:pt x="13477" y="21600"/>
                      <a:pt x="13477" y="21600"/>
                      <a:pt x="13514" y="21600"/>
                    </a:cubicBezTo>
                    <a:cubicBezTo>
                      <a:pt x="13698" y="21600"/>
                      <a:pt x="13846" y="21480"/>
                      <a:pt x="13846" y="21331"/>
                    </a:cubicBezTo>
                    <a:lnTo>
                      <a:pt x="13846" y="20613"/>
                    </a:lnTo>
                    <a:cubicBezTo>
                      <a:pt x="14917" y="20044"/>
                      <a:pt x="15803" y="19296"/>
                      <a:pt x="16431" y="18399"/>
                    </a:cubicBezTo>
                    <a:cubicBezTo>
                      <a:pt x="16837" y="17801"/>
                      <a:pt x="17354" y="17292"/>
                      <a:pt x="17982" y="16843"/>
                    </a:cubicBezTo>
                    <a:lnTo>
                      <a:pt x="20566" y="15048"/>
                    </a:lnTo>
                    <a:cubicBezTo>
                      <a:pt x="21415" y="14480"/>
                      <a:pt x="21600" y="13403"/>
                      <a:pt x="20862" y="12655"/>
                    </a:cubicBezTo>
                    <a:close/>
                    <a:moveTo>
                      <a:pt x="20049" y="14629"/>
                    </a:moveTo>
                    <a:lnTo>
                      <a:pt x="17465" y="16454"/>
                    </a:lnTo>
                    <a:cubicBezTo>
                      <a:pt x="16763" y="16933"/>
                      <a:pt x="16209" y="17501"/>
                      <a:pt x="15766" y="18160"/>
                    </a:cubicBezTo>
                    <a:cubicBezTo>
                      <a:pt x="15286" y="18878"/>
                      <a:pt x="14585" y="19476"/>
                      <a:pt x="13809" y="19955"/>
                    </a:cubicBezTo>
                    <a:lnTo>
                      <a:pt x="13809" y="18728"/>
                    </a:lnTo>
                    <a:cubicBezTo>
                      <a:pt x="13809" y="18578"/>
                      <a:pt x="13662" y="18459"/>
                      <a:pt x="13477" y="18459"/>
                    </a:cubicBezTo>
                    <a:cubicBezTo>
                      <a:pt x="13292" y="18459"/>
                      <a:pt x="13145" y="18578"/>
                      <a:pt x="13145" y="18728"/>
                    </a:cubicBezTo>
                    <a:lnTo>
                      <a:pt x="13145" y="20493"/>
                    </a:lnTo>
                    <a:lnTo>
                      <a:pt x="13145" y="21062"/>
                    </a:lnTo>
                    <a:lnTo>
                      <a:pt x="3028" y="21062"/>
                    </a:lnTo>
                    <a:lnTo>
                      <a:pt x="3028" y="19655"/>
                    </a:lnTo>
                    <a:lnTo>
                      <a:pt x="3028" y="18728"/>
                    </a:lnTo>
                    <a:cubicBezTo>
                      <a:pt x="3028" y="18578"/>
                      <a:pt x="2880" y="18459"/>
                      <a:pt x="2695" y="18459"/>
                    </a:cubicBezTo>
                    <a:cubicBezTo>
                      <a:pt x="2511" y="18459"/>
                      <a:pt x="2363" y="18578"/>
                      <a:pt x="2363" y="18728"/>
                    </a:cubicBezTo>
                    <a:lnTo>
                      <a:pt x="2363" y="19296"/>
                    </a:lnTo>
                    <a:cubicBezTo>
                      <a:pt x="1440" y="19027"/>
                      <a:pt x="665" y="17741"/>
                      <a:pt x="665" y="16365"/>
                    </a:cubicBezTo>
                    <a:lnTo>
                      <a:pt x="665" y="4966"/>
                    </a:lnTo>
                    <a:cubicBezTo>
                      <a:pt x="665" y="4338"/>
                      <a:pt x="1292" y="3859"/>
                      <a:pt x="2031" y="3859"/>
                    </a:cubicBezTo>
                    <a:cubicBezTo>
                      <a:pt x="2769" y="3859"/>
                      <a:pt x="3397" y="4368"/>
                      <a:pt x="3397" y="4966"/>
                    </a:cubicBezTo>
                    <a:lnTo>
                      <a:pt x="3397" y="12116"/>
                    </a:lnTo>
                    <a:cubicBezTo>
                      <a:pt x="3397" y="12266"/>
                      <a:pt x="3545" y="12386"/>
                      <a:pt x="3729" y="12386"/>
                    </a:cubicBezTo>
                    <a:cubicBezTo>
                      <a:pt x="3914" y="12386"/>
                      <a:pt x="4062" y="12266"/>
                      <a:pt x="4062" y="12116"/>
                    </a:cubicBezTo>
                    <a:lnTo>
                      <a:pt x="4062" y="4966"/>
                    </a:lnTo>
                    <a:lnTo>
                      <a:pt x="4062" y="3530"/>
                    </a:lnTo>
                    <a:cubicBezTo>
                      <a:pt x="4062" y="2902"/>
                      <a:pt x="4689" y="2423"/>
                      <a:pt x="5428" y="2423"/>
                    </a:cubicBezTo>
                    <a:cubicBezTo>
                      <a:pt x="6166" y="2423"/>
                      <a:pt x="6794" y="2932"/>
                      <a:pt x="6794" y="3530"/>
                    </a:cubicBezTo>
                    <a:lnTo>
                      <a:pt x="6794" y="10950"/>
                    </a:lnTo>
                    <a:cubicBezTo>
                      <a:pt x="6794" y="11099"/>
                      <a:pt x="6942" y="11219"/>
                      <a:pt x="7126" y="11219"/>
                    </a:cubicBezTo>
                    <a:cubicBezTo>
                      <a:pt x="7311" y="11219"/>
                      <a:pt x="7458" y="11099"/>
                      <a:pt x="7458" y="10950"/>
                    </a:cubicBezTo>
                    <a:lnTo>
                      <a:pt x="7458" y="3530"/>
                    </a:lnTo>
                    <a:lnTo>
                      <a:pt x="7458" y="1616"/>
                    </a:lnTo>
                    <a:cubicBezTo>
                      <a:pt x="7458" y="987"/>
                      <a:pt x="8086" y="509"/>
                      <a:pt x="8825" y="509"/>
                    </a:cubicBezTo>
                    <a:cubicBezTo>
                      <a:pt x="9563" y="509"/>
                      <a:pt x="10191" y="1017"/>
                      <a:pt x="10191" y="1616"/>
                    </a:cubicBezTo>
                    <a:lnTo>
                      <a:pt x="10191" y="3171"/>
                    </a:lnTo>
                    <a:lnTo>
                      <a:pt x="10191" y="9843"/>
                    </a:lnTo>
                    <a:cubicBezTo>
                      <a:pt x="10191" y="9992"/>
                      <a:pt x="10338" y="10112"/>
                      <a:pt x="10523" y="10112"/>
                    </a:cubicBezTo>
                    <a:cubicBezTo>
                      <a:pt x="10708" y="10112"/>
                      <a:pt x="10855" y="9992"/>
                      <a:pt x="10855" y="9843"/>
                    </a:cubicBezTo>
                    <a:lnTo>
                      <a:pt x="10855" y="3171"/>
                    </a:lnTo>
                    <a:cubicBezTo>
                      <a:pt x="10855" y="2543"/>
                      <a:pt x="11483" y="2064"/>
                      <a:pt x="12222" y="2064"/>
                    </a:cubicBezTo>
                    <a:cubicBezTo>
                      <a:pt x="12960" y="2064"/>
                      <a:pt x="13588" y="2573"/>
                      <a:pt x="13588" y="3171"/>
                    </a:cubicBezTo>
                    <a:lnTo>
                      <a:pt x="13588" y="15078"/>
                    </a:lnTo>
                    <a:cubicBezTo>
                      <a:pt x="13588" y="15198"/>
                      <a:pt x="13662" y="15288"/>
                      <a:pt x="13772" y="15317"/>
                    </a:cubicBezTo>
                    <a:cubicBezTo>
                      <a:pt x="13883" y="15377"/>
                      <a:pt x="14031" y="15347"/>
                      <a:pt x="14142" y="15288"/>
                    </a:cubicBezTo>
                    <a:lnTo>
                      <a:pt x="18129" y="12775"/>
                    </a:lnTo>
                    <a:cubicBezTo>
                      <a:pt x="18425" y="12595"/>
                      <a:pt x="18794" y="12505"/>
                      <a:pt x="19200" y="12535"/>
                    </a:cubicBezTo>
                    <a:cubicBezTo>
                      <a:pt x="19569" y="12565"/>
                      <a:pt x="19938" y="12745"/>
                      <a:pt x="20160" y="12984"/>
                    </a:cubicBezTo>
                    <a:cubicBezTo>
                      <a:pt x="20825" y="13493"/>
                      <a:pt x="20677" y="14240"/>
                      <a:pt x="20049" y="14629"/>
                    </a:cubicBezTo>
                    <a:close/>
                  </a:path>
                </a:pathLst>
              </a:custGeom>
              <a:solidFill>
                <a:srgbClr val="FBC79A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51DA6B3-6414-DC81-3184-1F11CF207295}"/>
                  </a:ext>
                </a:extLst>
              </p:cNvPr>
              <p:cNvSpPr/>
              <p:nvPr/>
            </p:nvSpPr>
            <p:spPr>
              <a:xfrm>
                <a:off x="5628546" y="3910646"/>
                <a:ext cx="694802" cy="16950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: Shape 81">
                <a:extLst>
                  <a:ext uri="{FF2B5EF4-FFF2-40B4-BE49-F238E27FC236}">
                    <a16:creationId xmlns:a16="http://schemas.microsoft.com/office/drawing/2014/main" id="{9371F099-74FA-4660-266E-EADC6186C5C6}"/>
                  </a:ext>
                </a:extLst>
              </p:cNvPr>
              <p:cNvSpPr/>
              <p:nvPr/>
            </p:nvSpPr>
            <p:spPr>
              <a:xfrm>
                <a:off x="5645328" y="2786208"/>
                <a:ext cx="884022" cy="798432"/>
              </a:xfrm>
              <a:custGeom>
                <a:avLst/>
                <a:gdLst>
                  <a:gd name="connsiteX0" fmla="*/ 838504 w 884022"/>
                  <a:gd name="connsiteY0" fmla="*/ 671724 h 798432"/>
                  <a:gd name="connsiteX1" fmla="*/ 872700 w 884022"/>
                  <a:gd name="connsiteY1" fmla="*/ 691024 h 798432"/>
                  <a:gd name="connsiteX2" fmla="*/ 864305 w 884022"/>
                  <a:gd name="connsiteY2" fmla="*/ 763189 h 798432"/>
                  <a:gd name="connsiteX3" fmla="*/ 818991 w 884022"/>
                  <a:gd name="connsiteY3" fmla="*/ 798432 h 798432"/>
                  <a:gd name="connsiteX4" fmla="*/ 755219 w 884022"/>
                  <a:gd name="connsiteY4" fmla="*/ 717876 h 798432"/>
                  <a:gd name="connsiteX5" fmla="*/ 800533 w 884022"/>
                  <a:gd name="connsiteY5" fmla="*/ 682632 h 798432"/>
                  <a:gd name="connsiteX6" fmla="*/ 838504 w 884022"/>
                  <a:gd name="connsiteY6" fmla="*/ 671724 h 798432"/>
                  <a:gd name="connsiteX7" fmla="*/ 50348 w 884022"/>
                  <a:gd name="connsiteY7" fmla="*/ 184609 h 798432"/>
                  <a:gd name="connsiteX8" fmla="*/ 100696 w 884022"/>
                  <a:gd name="connsiteY8" fmla="*/ 234960 h 798432"/>
                  <a:gd name="connsiteX9" fmla="*/ 100696 w 884022"/>
                  <a:gd name="connsiteY9" fmla="*/ 290342 h 798432"/>
                  <a:gd name="connsiteX10" fmla="*/ 0 w 884022"/>
                  <a:gd name="connsiteY10" fmla="*/ 290342 h 798432"/>
                  <a:gd name="connsiteX11" fmla="*/ 0 w 884022"/>
                  <a:gd name="connsiteY11" fmla="*/ 234960 h 798432"/>
                  <a:gd name="connsiteX12" fmla="*/ 50348 w 884022"/>
                  <a:gd name="connsiteY12" fmla="*/ 184609 h 798432"/>
                  <a:gd name="connsiteX13" fmla="*/ 218175 w 884022"/>
                  <a:gd name="connsiteY13" fmla="*/ 117478 h 798432"/>
                  <a:gd name="connsiteX14" fmla="*/ 268523 w 884022"/>
                  <a:gd name="connsiteY14" fmla="*/ 167828 h 798432"/>
                  <a:gd name="connsiteX15" fmla="*/ 268523 w 884022"/>
                  <a:gd name="connsiteY15" fmla="*/ 223210 h 798432"/>
                  <a:gd name="connsiteX16" fmla="*/ 167827 w 884022"/>
                  <a:gd name="connsiteY16" fmla="*/ 223210 h 798432"/>
                  <a:gd name="connsiteX17" fmla="*/ 167827 w 884022"/>
                  <a:gd name="connsiteY17" fmla="*/ 167828 h 798432"/>
                  <a:gd name="connsiteX18" fmla="*/ 218175 w 884022"/>
                  <a:gd name="connsiteY18" fmla="*/ 117478 h 798432"/>
                  <a:gd name="connsiteX19" fmla="*/ 520262 w 884022"/>
                  <a:gd name="connsiteY19" fmla="*/ 83913 h 798432"/>
                  <a:gd name="connsiteX20" fmla="*/ 570610 w 884022"/>
                  <a:gd name="connsiteY20" fmla="*/ 134263 h 798432"/>
                  <a:gd name="connsiteX21" fmla="*/ 570610 w 884022"/>
                  <a:gd name="connsiteY21" fmla="*/ 189645 h 798432"/>
                  <a:gd name="connsiteX22" fmla="*/ 469914 w 884022"/>
                  <a:gd name="connsiteY22" fmla="*/ 189645 h 798432"/>
                  <a:gd name="connsiteX23" fmla="*/ 469914 w 884022"/>
                  <a:gd name="connsiteY23" fmla="*/ 134263 h 798432"/>
                  <a:gd name="connsiteX24" fmla="*/ 520262 w 884022"/>
                  <a:gd name="connsiteY24" fmla="*/ 83913 h 798432"/>
                  <a:gd name="connsiteX25" fmla="*/ 369218 w 884022"/>
                  <a:gd name="connsiteY25" fmla="*/ 0 h 798432"/>
                  <a:gd name="connsiteX26" fmla="*/ 419566 w 884022"/>
                  <a:gd name="connsiteY26" fmla="*/ 50350 h 798432"/>
                  <a:gd name="connsiteX27" fmla="*/ 419566 w 884022"/>
                  <a:gd name="connsiteY27" fmla="*/ 105732 h 798432"/>
                  <a:gd name="connsiteX28" fmla="*/ 318870 w 884022"/>
                  <a:gd name="connsiteY28" fmla="*/ 105732 h 798432"/>
                  <a:gd name="connsiteX29" fmla="*/ 318870 w 884022"/>
                  <a:gd name="connsiteY29" fmla="*/ 50350 h 798432"/>
                  <a:gd name="connsiteX30" fmla="*/ 369218 w 884022"/>
                  <a:gd name="connsiteY30" fmla="*/ 0 h 79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84022" h="798432">
                    <a:moveTo>
                      <a:pt x="838504" y="671724"/>
                    </a:moveTo>
                    <a:cubicBezTo>
                      <a:pt x="851721" y="673402"/>
                      <a:pt x="864308" y="680115"/>
                      <a:pt x="872700" y="691024"/>
                    </a:cubicBezTo>
                    <a:cubicBezTo>
                      <a:pt x="891159" y="712841"/>
                      <a:pt x="886124" y="746406"/>
                      <a:pt x="864305" y="763189"/>
                    </a:cubicBezTo>
                    <a:lnTo>
                      <a:pt x="818991" y="798432"/>
                    </a:lnTo>
                    <a:cubicBezTo>
                      <a:pt x="770324" y="764867"/>
                      <a:pt x="756900" y="717876"/>
                      <a:pt x="755219" y="717876"/>
                    </a:cubicBezTo>
                    <a:lnTo>
                      <a:pt x="800533" y="682632"/>
                    </a:lnTo>
                    <a:cubicBezTo>
                      <a:pt x="811443" y="673402"/>
                      <a:pt x="825288" y="670045"/>
                      <a:pt x="838504" y="671724"/>
                    </a:cubicBezTo>
                    <a:close/>
                    <a:moveTo>
                      <a:pt x="50348" y="184609"/>
                    </a:moveTo>
                    <a:cubicBezTo>
                      <a:pt x="78879" y="184609"/>
                      <a:pt x="100696" y="208109"/>
                      <a:pt x="100696" y="234960"/>
                    </a:cubicBezTo>
                    <a:lnTo>
                      <a:pt x="100696" y="290342"/>
                    </a:lnTo>
                    <a:cubicBezTo>
                      <a:pt x="43635" y="308805"/>
                      <a:pt x="0" y="290342"/>
                      <a:pt x="0" y="290342"/>
                    </a:cubicBezTo>
                    <a:lnTo>
                      <a:pt x="0" y="234960"/>
                    </a:lnTo>
                    <a:cubicBezTo>
                      <a:pt x="0" y="206430"/>
                      <a:pt x="23496" y="184609"/>
                      <a:pt x="50348" y="184609"/>
                    </a:cubicBezTo>
                    <a:close/>
                    <a:moveTo>
                      <a:pt x="218175" y="117478"/>
                    </a:moveTo>
                    <a:cubicBezTo>
                      <a:pt x="246706" y="117478"/>
                      <a:pt x="268523" y="140977"/>
                      <a:pt x="268523" y="167828"/>
                    </a:cubicBezTo>
                    <a:lnTo>
                      <a:pt x="268523" y="223210"/>
                    </a:lnTo>
                    <a:cubicBezTo>
                      <a:pt x="213140" y="241673"/>
                      <a:pt x="169506" y="223210"/>
                      <a:pt x="167827" y="223210"/>
                    </a:cubicBezTo>
                    <a:lnTo>
                      <a:pt x="167827" y="167828"/>
                    </a:lnTo>
                    <a:cubicBezTo>
                      <a:pt x="167827" y="139298"/>
                      <a:pt x="191323" y="117478"/>
                      <a:pt x="218175" y="117478"/>
                    </a:cubicBezTo>
                    <a:close/>
                    <a:moveTo>
                      <a:pt x="520262" y="83913"/>
                    </a:moveTo>
                    <a:cubicBezTo>
                      <a:pt x="548793" y="83913"/>
                      <a:pt x="570610" y="107412"/>
                      <a:pt x="570610" y="134263"/>
                    </a:cubicBezTo>
                    <a:lnTo>
                      <a:pt x="570610" y="189645"/>
                    </a:lnTo>
                    <a:cubicBezTo>
                      <a:pt x="515227" y="208108"/>
                      <a:pt x="471593" y="189645"/>
                      <a:pt x="469914" y="189645"/>
                    </a:cubicBezTo>
                    <a:lnTo>
                      <a:pt x="469914" y="134263"/>
                    </a:lnTo>
                    <a:cubicBezTo>
                      <a:pt x="469914" y="105733"/>
                      <a:pt x="493410" y="83913"/>
                      <a:pt x="520262" y="83913"/>
                    </a:cubicBezTo>
                    <a:close/>
                    <a:moveTo>
                      <a:pt x="369218" y="0"/>
                    </a:moveTo>
                    <a:cubicBezTo>
                      <a:pt x="397749" y="0"/>
                      <a:pt x="419566" y="23499"/>
                      <a:pt x="419566" y="50350"/>
                    </a:cubicBezTo>
                    <a:lnTo>
                      <a:pt x="419566" y="105732"/>
                    </a:lnTo>
                    <a:cubicBezTo>
                      <a:pt x="364183" y="124194"/>
                      <a:pt x="318870" y="105732"/>
                      <a:pt x="318870" y="105732"/>
                    </a:cubicBezTo>
                    <a:lnTo>
                      <a:pt x="318870" y="50350"/>
                    </a:lnTo>
                    <a:cubicBezTo>
                      <a:pt x="318870" y="21820"/>
                      <a:pt x="342366" y="0"/>
                      <a:pt x="369218" y="0"/>
                    </a:cubicBezTo>
                    <a:close/>
                  </a:path>
                </a:pathLst>
              </a:custGeom>
              <a:solidFill>
                <a:srgbClr val="FFF1E7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Circle">
                <a:extLst>
                  <a:ext uri="{FF2B5EF4-FFF2-40B4-BE49-F238E27FC236}">
                    <a16:creationId xmlns:a16="http://schemas.microsoft.com/office/drawing/2014/main" id="{47029994-C478-9F78-499D-6D593FF0E520}"/>
                  </a:ext>
                </a:extLst>
              </p:cNvPr>
              <p:cNvSpPr/>
              <p:nvPr/>
            </p:nvSpPr>
            <p:spPr>
              <a:xfrm>
                <a:off x="6199155" y="3960993"/>
                <a:ext cx="70487" cy="704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58" name="Straight Connector 59">
            <a:extLst>
              <a:ext uri="{FF2B5EF4-FFF2-40B4-BE49-F238E27FC236}">
                <a16:creationId xmlns:a16="http://schemas.microsoft.com/office/drawing/2014/main" id="{1DC19AC4-FF26-682F-AF19-0391F86A666F}"/>
              </a:ext>
            </a:extLst>
          </p:cNvPr>
          <p:cNvCxnSpPr/>
          <p:nvPr/>
        </p:nvCxnSpPr>
        <p:spPr>
          <a:xfrm>
            <a:off x="4664909" y="2200937"/>
            <a:ext cx="229462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71">
            <a:extLst>
              <a:ext uri="{FF2B5EF4-FFF2-40B4-BE49-F238E27FC236}">
                <a16:creationId xmlns:a16="http://schemas.microsoft.com/office/drawing/2014/main" id="{21572BA7-4B1E-FA1E-C9BF-097D49598301}"/>
              </a:ext>
            </a:extLst>
          </p:cNvPr>
          <p:cNvGrpSpPr/>
          <p:nvPr/>
        </p:nvGrpSpPr>
        <p:grpSpPr>
          <a:xfrm>
            <a:off x="4376853" y="441429"/>
            <a:ext cx="2206348" cy="1751818"/>
            <a:chOff x="332936" y="2166101"/>
            <a:chExt cx="2975111" cy="175181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6FEF87D-38CC-F0BF-BB5F-196752AD6804}"/>
                </a:ext>
              </a:extLst>
            </p:cNvPr>
            <p:cNvSpPr txBox="1"/>
            <p:nvPr/>
          </p:nvSpPr>
          <p:spPr>
            <a:xfrm>
              <a:off x="332936" y="2166101"/>
              <a:ext cx="2926080" cy="9233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l-GR" b="1" noProof="1"/>
                <a:t>Ποιες είναι οι υποχρεώσεις μου;</a:t>
              </a:r>
              <a:endParaRPr lang="en-US" b="1" noProof="1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B8C41E-9F06-3CCF-E26B-9351FD9BEF9A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l-GR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Όλα όσα αναφέρθηκαν είναι οι υποχρεώσεις για την συμμετοχή μου στο δωρεάν πρόγραμμα </a:t>
              </a:r>
              <a:r>
                <a: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STEM4Equality</a:t>
              </a:r>
            </a:p>
          </p:txBody>
        </p:sp>
      </p:grpSp>
      <p:grpSp>
        <p:nvGrpSpPr>
          <p:cNvPr id="62" name="Group 92">
            <a:extLst>
              <a:ext uri="{FF2B5EF4-FFF2-40B4-BE49-F238E27FC236}">
                <a16:creationId xmlns:a16="http://schemas.microsoft.com/office/drawing/2014/main" id="{B8B0A6EE-1DDC-ECB4-56EB-26C5687F1F28}"/>
              </a:ext>
            </a:extLst>
          </p:cNvPr>
          <p:cNvGrpSpPr/>
          <p:nvPr/>
        </p:nvGrpSpPr>
        <p:grpSpPr>
          <a:xfrm>
            <a:off x="1221777" y="2386983"/>
            <a:ext cx="968475" cy="3552883"/>
            <a:chOff x="1835671" y="2752644"/>
            <a:chExt cx="968475" cy="3552883"/>
          </a:xfrm>
        </p:grpSpPr>
        <p:grpSp>
          <p:nvGrpSpPr>
            <p:cNvPr id="63" name="Group 87">
              <a:extLst>
                <a:ext uri="{FF2B5EF4-FFF2-40B4-BE49-F238E27FC236}">
                  <a16:creationId xmlns:a16="http://schemas.microsoft.com/office/drawing/2014/main" id="{AAD990BC-5BB3-9E81-8A1D-7E445183EDD9}"/>
                </a:ext>
              </a:extLst>
            </p:cNvPr>
            <p:cNvGrpSpPr/>
            <p:nvPr/>
          </p:nvGrpSpPr>
          <p:grpSpPr>
            <a:xfrm>
              <a:off x="1902802" y="3960993"/>
              <a:ext cx="584036" cy="2344534"/>
              <a:chOff x="1902802" y="3960993"/>
              <a:chExt cx="584036" cy="2344534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F0AC549F-C570-DF98-F686-BA9F19739421}"/>
                  </a:ext>
                </a:extLst>
              </p:cNvPr>
              <p:cNvSpPr/>
              <p:nvPr/>
            </p:nvSpPr>
            <p:spPr>
              <a:xfrm>
                <a:off x="1902802" y="3960993"/>
                <a:ext cx="584036" cy="2344534"/>
              </a:xfrm>
              <a:prstGeom prst="rect">
                <a:avLst/>
              </a:pr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64008" bIns="38100" anchor="b"/>
              <a:lstStyle/>
              <a:p>
                <a:pPr algn="r">
                  <a:defRPr sz="3000">
                    <a:solidFill>
                      <a:srgbClr val="FFFFFF"/>
                    </a:solidFill>
                  </a:defRPr>
                </a:pPr>
                <a:r>
                  <a:rPr lang="fr-CA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  <a:endParaRPr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Rectangle">
                <a:extLst>
                  <a:ext uri="{FF2B5EF4-FFF2-40B4-BE49-F238E27FC236}">
                    <a16:creationId xmlns:a16="http://schemas.microsoft.com/office/drawing/2014/main" id="{618489D8-A2B1-BFB2-A62F-C217E7835259}"/>
                  </a:ext>
                </a:extLst>
              </p:cNvPr>
              <p:cNvSpPr/>
              <p:nvPr/>
            </p:nvSpPr>
            <p:spPr>
              <a:xfrm>
                <a:off x="1902802" y="3960993"/>
                <a:ext cx="129226" cy="234453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4" name="Group 78">
              <a:extLst>
                <a:ext uri="{FF2B5EF4-FFF2-40B4-BE49-F238E27FC236}">
                  <a16:creationId xmlns:a16="http://schemas.microsoft.com/office/drawing/2014/main" id="{E108AA62-5195-168A-0008-25F248492F8E}"/>
                </a:ext>
              </a:extLst>
            </p:cNvPr>
            <p:cNvGrpSpPr/>
            <p:nvPr/>
          </p:nvGrpSpPr>
          <p:grpSpPr>
            <a:xfrm>
              <a:off x="1835671" y="2752644"/>
              <a:ext cx="968475" cy="1327508"/>
              <a:chOff x="1835671" y="2752644"/>
              <a:chExt cx="968475" cy="1327508"/>
            </a:xfrm>
          </p:grpSpPr>
          <p:sp>
            <p:nvSpPr>
              <p:cNvPr id="65" name="Shape">
                <a:extLst>
                  <a:ext uri="{FF2B5EF4-FFF2-40B4-BE49-F238E27FC236}">
                    <a16:creationId xmlns:a16="http://schemas.microsoft.com/office/drawing/2014/main" id="{161B9B9D-FE20-08B3-8379-61430A5093B0}"/>
                  </a:ext>
                </a:extLst>
              </p:cNvPr>
              <p:cNvSpPr/>
              <p:nvPr/>
            </p:nvSpPr>
            <p:spPr>
              <a:xfrm>
                <a:off x="1835671" y="2752644"/>
                <a:ext cx="968475" cy="1211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600" extrusionOk="0">
                    <a:moveTo>
                      <a:pt x="20897" y="12655"/>
                    </a:moveTo>
                    <a:cubicBezTo>
                      <a:pt x="20158" y="11907"/>
                      <a:pt x="18826" y="11757"/>
                      <a:pt x="17901" y="12356"/>
                    </a:cubicBezTo>
                    <a:lnTo>
                      <a:pt x="14462" y="14510"/>
                    </a:lnTo>
                    <a:lnTo>
                      <a:pt x="14462" y="3201"/>
                    </a:lnTo>
                    <a:cubicBezTo>
                      <a:pt x="14462" y="2274"/>
                      <a:pt x="13537" y="1526"/>
                      <a:pt x="12390" y="1526"/>
                    </a:cubicBezTo>
                    <a:cubicBezTo>
                      <a:pt x="11873" y="1526"/>
                      <a:pt x="11392" y="1705"/>
                      <a:pt x="11022" y="1975"/>
                    </a:cubicBezTo>
                    <a:lnTo>
                      <a:pt x="11022" y="1675"/>
                    </a:lnTo>
                    <a:cubicBezTo>
                      <a:pt x="11022" y="748"/>
                      <a:pt x="10097" y="0"/>
                      <a:pt x="8951" y="0"/>
                    </a:cubicBezTo>
                    <a:cubicBezTo>
                      <a:pt x="7804" y="0"/>
                      <a:pt x="6879" y="748"/>
                      <a:pt x="6879" y="1675"/>
                    </a:cubicBezTo>
                    <a:lnTo>
                      <a:pt x="6879" y="2363"/>
                    </a:lnTo>
                    <a:cubicBezTo>
                      <a:pt x="6510" y="2094"/>
                      <a:pt x="6029" y="1915"/>
                      <a:pt x="5511" y="1915"/>
                    </a:cubicBezTo>
                    <a:cubicBezTo>
                      <a:pt x="4364" y="1915"/>
                      <a:pt x="3440" y="2663"/>
                      <a:pt x="3440" y="3590"/>
                    </a:cubicBezTo>
                    <a:lnTo>
                      <a:pt x="3440" y="3770"/>
                    </a:lnTo>
                    <a:cubicBezTo>
                      <a:pt x="3070" y="3500"/>
                      <a:pt x="2589" y="3321"/>
                      <a:pt x="2071" y="3321"/>
                    </a:cubicBezTo>
                    <a:cubicBezTo>
                      <a:pt x="925" y="3321"/>
                      <a:pt x="0" y="4069"/>
                      <a:pt x="0" y="4996"/>
                    </a:cubicBezTo>
                    <a:lnTo>
                      <a:pt x="0" y="16394"/>
                    </a:lnTo>
                    <a:cubicBezTo>
                      <a:pt x="0" y="17980"/>
                      <a:pt x="962" y="19655"/>
                      <a:pt x="2367" y="19895"/>
                    </a:cubicBezTo>
                    <a:lnTo>
                      <a:pt x="2367" y="21331"/>
                    </a:lnTo>
                    <a:cubicBezTo>
                      <a:pt x="2367" y="21480"/>
                      <a:pt x="2515" y="21600"/>
                      <a:pt x="2700" y="21600"/>
                    </a:cubicBezTo>
                    <a:cubicBezTo>
                      <a:pt x="2737" y="21600"/>
                      <a:pt x="2737" y="21600"/>
                      <a:pt x="2774" y="21600"/>
                    </a:cubicBezTo>
                    <a:lnTo>
                      <a:pt x="13463" y="21600"/>
                    </a:lnTo>
                    <a:cubicBezTo>
                      <a:pt x="13500" y="21600"/>
                      <a:pt x="13500" y="21600"/>
                      <a:pt x="13537" y="21600"/>
                    </a:cubicBezTo>
                    <a:cubicBezTo>
                      <a:pt x="13722" y="21600"/>
                      <a:pt x="13870" y="21480"/>
                      <a:pt x="13870" y="21331"/>
                    </a:cubicBezTo>
                    <a:lnTo>
                      <a:pt x="13870" y="20613"/>
                    </a:lnTo>
                    <a:cubicBezTo>
                      <a:pt x="14942" y="20044"/>
                      <a:pt x="15830" y="19296"/>
                      <a:pt x="16459" y="18399"/>
                    </a:cubicBezTo>
                    <a:cubicBezTo>
                      <a:pt x="16866" y="17801"/>
                      <a:pt x="17384" y="17292"/>
                      <a:pt x="18012" y="16843"/>
                    </a:cubicBezTo>
                    <a:lnTo>
                      <a:pt x="20601" y="15048"/>
                    </a:lnTo>
                    <a:cubicBezTo>
                      <a:pt x="21452" y="14480"/>
                      <a:pt x="21600" y="13403"/>
                      <a:pt x="20897" y="12655"/>
                    </a:cubicBezTo>
                    <a:close/>
                  </a:path>
                </a:pathLst>
              </a:custGeom>
              <a:solidFill>
                <a:srgbClr val="FCE2D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Shape">
                <a:extLst>
                  <a:ext uri="{FF2B5EF4-FFF2-40B4-BE49-F238E27FC236}">
                    <a16:creationId xmlns:a16="http://schemas.microsoft.com/office/drawing/2014/main" id="{A7F1577E-FC41-FF7F-15A2-F88B7A2A05E9}"/>
                  </a:ext>
                </a:extLst>
              </p:cNvPr>
              <p:cNvSpPr/>
              <p:nvPr/>
            </p:nvSpPr>
            <p:spPr>
              <a:xfrm>
                <a:off x="1835671" y="2752644"/>
                <a:ext cx="968475" cy="1211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600" extrusionOk="0">
                    <a:moveTo>
                      <a:pt x="20897" y="12655"/>
                    </a:moveTo>
                    <a:cubicBezTo>
                      <a:pt x="20158" y="11907"/>
                      <a:pt x="18826" y="11757"/>
                      <a:pt x="17901" y="12356"/>
                    </a:cubicBezTo>
                    <a:lnTo>
                      <a:pt x="14462" y="14510"/>
                    </a:lnTo>
                    <a:lnTo>
                      <a:pt x="14462" y="3201"/>
                    </a:lnTo>
                    <a:cubicBezTo>
                      <a:pt x="14462" y="2274"/>
                      <a:pt x="13537" y="1526"/>
                      <a:pt x="12390" y="1526"/>
                    </a:cubicBezTo>
                    <a:cubicBezTo>
                      <a:pt x="11873" y="1526"/>
                      <a:pt x="11392" y="1705"/>
                      <a:pt x="11022" y="1975"/>
                    </a:cubicBezTo>
                    <a:lnTo>
                      <a:pt x="11022" y="1675"/>
                    </a:lnTo>
                    <a:cubicBezTo>
                      <a:pt x="11022" y="748"/>
                      <a:pt x="10097" y="0"/>
                      <a:pt x="8951" y="0"/>
                    </a:cubicBezTo>
                    <a:cubicBezTo>
                      <a:pt x="7804" y="0"/>
                      <a:pt x="6879" y="748"/>
                      <a:pt x="6879" y="1675"/>
                    </a:cubicBezTo>
                    <a:lnTo>
                      <a:pt x="6879" y="2363"/>
                    </a:lnTo>
                    <a:cubicBezTo>
                      <a:pt x="6510" y="2094"/>
                      <a:pt x="6029" y="1915"/>
                      <a:pt x="5511" y="1915"/>
                    </a:cubicBezTo>
                    <a:cubicBezTo>
                      <a:pt x="4364" y="1915"/>
                      <a:pt x="3440" y="2663"/>
                      <a:pt x="3440" y="3590"/>
                    </a:cubicBezTo>
                    <a:lnTo>
                      <a:pt x="3440" y="3770"/>
                    </a:lnTo>
                    <a:cubicBezTo>
                      <a:pt x="3070" y="3500"/>
                      <a:pt x="2589" y="3321"/>
                      <a:pt x="2071" y="3321"/>
                    </a:cubicBezTo>
                    <a:cubicBezTo>
                      <a:pt x="925" y="3321"/>
                      <a:pt x="0" y="4069"/>
                      <a:pt x="0" y="4996"/>
                    </a:cubicBezTo>
                    <a:lnTo>
                      <a:pt x="0" y="16394"/>
                    </a:lnTo>
                    <a:cubicBezTo>
                      <a:pt x="0" y="17980"/>
                      <a:pt x="962" y="19655"/>
                      <a:pt x="2367" y="19895"/>
                    </a:cubicBezTo>
                    <a:lnTo>
                      <a:pt x="2367" y="21331"/>
                    </a:lnTo>
                    <a:cubicBezTo>
                      <a:pt x="2367" y="21480"/>
                      <a:pt x="2515" y="21600"/>
                      <a:pt x="2700" y="21600"/>
                    </a:cubicBezTo>
                    <a:cubicBezTo>
                      <a:pt x="2737" y="21600"/>
                      <a:pt x="2737" y="21600"/>
                      <a:pt x="2774" y="21600"/>
                    </a:cubicBezTo>
                    <a:lnTo>
                      <a:pt x="13463" y="21600"/>
                    </a:lnTo>
                    <a:cubicBezTo>
                      <a:pt x="13500" y="21600"/>
                      <a:pt x="13500" y="21600"/>
                      <a:pt x="13537" y="21600"/>
                    </a:cubicBezTo>
                    <a:cubicBezTo>
                      <a:pt x="13722" y="21600"/>
                      <a:pt x="13870" y="21480"/>
                      <a:pt x="13870" y="21331"/>
                    </a:cubicBezTo>
                    <a:lnTo>
                      <a:pt x="13870" y="20613"/>
                    </a:lnTo>
                    <a:cubicBezTo>
                      <a:pt x="14942" y="20044"/>
                      <a:pt x="15830" y="19296"/>
                      <a:pt x="16459" y="18399"/>
                    </a:cubicBezTo>
                    <a:cubicBezTo>
                      <a:pt x="16866" y="17801"/>
                      <a:pt x="17384" y="17292"/>
                      <a:pt x="18012" y="16843"/>
                    </a:cubicBezTo>
                    <a:lnTo>
                      <a:pt x="20601" y="15048"/>
                    </a:lnTo>
                    <a:cubicBezTo>
                      <a:pt x="21452" y="14480"/>
                      <a:pt x="21600" y="13403"/>
                      <a:pt x="20897" y="12655"/>
                    </a:cubicBezTo>
                    <a:close/>
                    <a:moveTo>
                      <a:pt x="20084" y="14629"/>
                    </a:moveTo>
                    <a:lnTo>
                      <a:pt x="17495" y="16454"/>
                    </a:lnTo>
                    <a:cubicBezTo>
                      <a:pt x="16792" y="16933"/>
                      <a:pt x="16237" y="17501"/>
                      <a:pt x="15793" y="18160"/>
                    </a:cubicBezTo>
                    <a:cubicBezTo>
                      <a:pt x="15312" y="18878"/>
                      <a:pt x="14610" y="19476"/>
                      <a:pt x="13833" y="19955"/>
                    </a:cubicBezTo>
                    <a:lnTo>
                      <a:pt x="13833" y="18728"/>
                    </a:lnTo>
                    <a:cubicBezTo>
                      <a:pt x="13833" y="18578"/>
                      <a:pt x="13685" y="18459"/>
                      <a:pt x="13500" y="18459"/>
                    </a:cubicBezTo>
                    <a:cubicBezTo>
                      <a:pt x="13315" y="18459"/>
                      <a:pt x="13167" y="18578"/>
                      <a:pt x="13167" y="18728"/>
                    </a:cubicBezTo>
                    <a:lnTo>
                      <a:pt x="13167" y="20493"/>
                    </a:lnTo>
                    <a:lnTo>
                      <a:pt x="13167" y="21062"/>
                    </a:lnTo>
                    <a:lnTo>
                      <a:pt x="2959" y="21062"/>
                    </a:lnTo>
                    <a:lnTo>
                      <a:pt x="2959" y="19655"/>
                    </a:lnTo>
                    <a:lnTo>
                      <a:pt x="2959" y="18728"/>
                    </a:lnTo>
                    <a:cubicBezTo>
                      <a:pt x="2959" y="18578"/>
                      <a:pt x="2811" y="18459"/>
                      <a:pt x="2626" y="18459"/>
                    </a:cubicBezTo>
                    <a:cubicBezTo>
                      <a:pt x="2441" y="18459"/>
                      <a:pt x="2293" y="18578"/>
                      <a:pt x="2293" y="18728"/>
                    </a:cubicBezTo>
                    <a:lnTo>
                      <a:pt x="2293" y="19296"/>
                    </a:lnTo>
                    <a:cubicBezTo>
                      <a:pt x="1368" y="19027"/>
                      <a:pt x="592" y="17741"/>
                      <a:pt x="592" y="16365"/>
                    </a:cubicBezTo>
                    <a:lnTo>
                      <a:pt x="592" y="4966"/>
                    </a:lnTo>
                    <a:cubicBezTo>
                      <a:pt x="592" y="4338"/>
                      <a:pt x="1221" y="3859"/>
                      <a:pt x="1960" y="3859"/>
                    </a:cubicBezTo>
                    <a:cubicBezTo>
                      <a:pt x="2700" y="3859"/>
                      <a:pt x="3329" y="4368"/>
                      <a:pt x="3329" y="4966"/>
                    </a:cubicBezTo>
                    <a:lnTo>
                      <a:pt x="3329" y="12116"/>
                    </a:lnTo>
                    <a:cubicBezTo>
                      <a:pt x="3329" y="12266"/>
                      <a:pt x="3477" y="12386"/>
                      <a:pt x="3662" y="12386"/>
                    </a:cubicBezTo>
                    <a:cubicBezTo>
                      <a:pt x="3847" y="12386"/>
                      <a:pt x="3995" y="12266"/>
                      <a:pt x="3995" y="12116"/>
                    </a:cubicBezTo>
                    <a:lnTo>
                      <a:pt x="3995" y="4966"/>
                    </a:lnTo>
                    <a:lnTo>
                      <a:pt x="3995" y="3530"/>
                    </a:lnTo>
                    <a:cubicBezTo>
                      <a:pt x="3995" y="2902"/>
                      <a:pt x="4623" y="2423"/>
                      <a:pt x="5363" y="2423"/>
                    </a:cubicBezTo>
                    <a:cubicBezTo>
                      <a:pt x="6103" y="2423"/>
                      <a:pt x="6731" y="2932"/>
                      <a:pt x="6731" y="3530"/>
                    </a:cubicBezTo>
                    <a:lnTo>
                      <a:pt x="6731" y="10950"/>
                    </a:lnTo>
                    <a:cubicBezTo>
                      <a:pt x="6731" y="11099"/>
                      <a:pt x="6879" y="11219"/>
                      <a:pt x="7064" y="11219"/>
                    </a:cubicBezTo>
                    <a:cubicBezTo>
                      <a:pt x="7249" y="11219"/>
                      <a:pt x="7397" y="11099"/>
                      <a:pt x="7397" y="10950"/>
                    </a:cubicBezTo>
                    <a:lnTo>
                      <a:pt x="7397" y="3530"/>
                    </a:lnTo>
                    <a:lnTo>
                      <a:pt x="7397" y="1616"/>
                    </a:lnTo>
                    <a:cubicBezTo>
                      <a:pt x="7397" y="987"/>
                      <a:pt x="8026" y="509"/>
                      <a:pt x="8766" y="509"/>
                    </a:cubicBezTo>
                    <a:cubicBezTo>
                      <a:pt x="9505" y="509"/>
                      <a:pt x="10134" y="1017"/>
                      <a:pt x="10134" y="1616"/>
                    </a:cubicBezTo>
                    <a:lnTo>
                      <a:pt x="10134" y="3171"/>
                    </a:lnTo>
                    <a:lnTo>
                      <a:pt x="10134" y="9843"/>
                    </a:lnTo>
                    <a:cubicBezTo>
                      <a:pt x="10134" y="9992"/>
                      <a:pt x="10282" y="10112"/>
                      <a:pt x="10467" y="10112"/>
                    </a:cubicBezTo>
                    <a:cubicBezTo>
                      <a:pt x="10652" y="10112"/>
                      <a:pt x="10800" y="9992"/>
                      <a:pt x="10800" y="9843"/>
                    </a:cubicBezTo>
                    <a:lnTo>
                      <a:pt x="10800" y="3171"/>
                    </a:lnTo>
                    <a:cubicBezTo>
                      <a:pt x="10800" y="2543"/>
                      <a:pt x="11429" y="2064"/>
                      <a:pt x="12168" y="2064"/>
                    </a:cubicBezTo>
                    <a:cubicBezTo>
                      <a:pt x="12908" y="2064"/>
                      <a:pt x="13537" y="2573"/>
                      <a:pt x="13537" y="3171"/>
                    </a:cubicBezTo>
                    <a:lnTo>
                      <a:pt x="13537" y="15078"/>
                    </a:lnTo>
                    <a:cubicBezTo>
                      <a:pt x="13537" y="15198"/>
                      <a:pt x="13611" y="15288"/>
                      <a:pt x="13722" y="15317"/>
                    </a:cubicBezTo>
                    <a:cubicBezTo>
                      <a:pt x="13833" y="15377"/>
                      <a:pt x="13981" y="15347"/>
                      <a:pt x="14092" y="15288"/>
                    </a:cubicBezTo>
                    <a:lnTo>
                      <a:pt x="18086" y="12775"/>
                    </a:lnTo>
                    <a:cubicBezTo>
                      <a:pt x="18382" y="12595"/>
                      <a:pt x="18752" y="12505"/>
                      <a:pt x="19159" y="12535"/>
                    </a:cubicBezTo>
                    <a:cubicBezTo>
                      <a:pt x="19529" y="12565"/>
                      <a:pt x="19899" y="12745"/>
                      <a:pt x="20121" y="12984"/>
                    </a:cubicBezTo>
                    <a:cubicBezTo>
                      <a:pt x="20823" y="13493"/>
                      <a:pt x="20712" y="14240"/>
                      <a:pt x="20084" y="14629"/>
                    </a:cubicBezTo>
                    <a:close/>
                  </a:path>
                </a:pathLst>
              </a:custGeom>
              <a:solidFill>
                <a:srgbClr val="F9CAC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Rectangle">
                <a:extLst>
                  <a:ext uri="{FF2B5EF4-FFF2-40B4-BE49-F238E27FC236}">
                    <a16:creationId xmlns:a16="http://schemas.microsoft.com/office/drawing/2014/main" id="{54E109E7-744F-692F-A077-0EF513AA3654}"/>
                  </a:ext>
                </a:extLst>
              </p:cNvPr>
              <p:cNvSpPr/>
              <p:nvPr/>
            </p:nvSpPr>
            <p:spPr>
              <a:xfrm>
                <a:off x="1835671" y="3910646"/>
                <a:ext cx="694802" cy="16950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: Shape 77">
                <a:extLst>
                  <a:ext uri="{FF2B5EF4-FFF2-40B4-BE49-F238E27FC236}">
                    <a16:creationId xmlns:a16="http://schemas.microsoft.com/office/drawing/2014/main" id="{3FF01345-41C0-ABCC-B2B8-04356F37B1BB}"/>
                  </a:ext>
                </a:extLst>
              </p:cNvPr>
              <p:cNvSpPr/>
              <p:nvPr/>
            </p:nvSpPr>
            <p:spPr>
              <a:xfrm>
                <a:off x="1869236" y="2786208"/>
                <a:ext cx="884022" cy="798432"/>
              </a:xfrm>
              <a:custGeom>
                <a:avLst/>
                <a:gdLst>
                  <a:gd name="connsiteX0" fmla="*/ 838504 w 884022"/>
                  <a:gd name="connsiteY0" fmla="*/ 671724 h 798432"/>
                  <a:gd name="connsiteX1" fmla="*/ 872700 w 884022"/>
                  <a:gd name="connsiteY1" fmla="*/ 691024 h 798432"/>
                  <a:gd name="connsiteX2" fmla="*/ 864304 w 884022"/>
                  <a:gd name="connsiteY2" fmla="*/ 763189 h 798432"/>
                  <a:gd name="connsiteX3" fmla="*/ 818990 w 884022"/>
                  <a:gd name="connsiteY3" fmla="*/ 798432 h 798432"/>
                  <a:gd name="connsiteX4" fmla="*/ 755217 w 884022"/>
                  <a:gd name="connsiteY4" fmla="*/ 717876 h 798432"/>
                  <a:gd name="connsiteX5" fmla="*/ 800531 w 884022"/>
                  <a:gd name="connsiteY5" fmla="*/ 682632 h 798432"/>
                  <a:gd name="connsiteX6" fmla="*/ 838504 w 884022"/>
                  <a:gd name="connsiteY6" fmla="*/ 671724 h 798432"/>
                  <a:gd name="connsiteX7" fmla="*/ 50348 w 884022"/>
                  <a:gd name="connsiteY7" fmla="*/ 184609 h 798432"/>
                  <a:gd name="connsiteX8" fmla="*/ 100696 w 884022"/>
                  <a:gd name="connsiteY8" fmla="*/ 234960 h 798432"/>
                  <a:gd name="connsiteX9" fmla="*/ 100696 w 884022"/>
                  <a:gd name="connsiteY9" fmla="*/ 290342 h 798432"/>
                  <a:gd name="connsiteX10" fmla="*/ 0 w 884022"/>
                  <a:gd name="connsiteY10" fmla="*/ 290342 h 798432"/>
                  <a:gd name="connsiteX11" fmla="*/ 0 w 884022"/>
                  <a:gd name="connsiteY11" fmla="*/ 234960 h 798432"/>
                  <a:gd name="connsiteX12" fmla="*/ 50348 w 884022"/>
                  <a:gd name="connsiteY12" fmla="*/ 184609 h 798432"/>
                  <a:gd name="connsiteX13" fmla="*/ 201392 w 884022"/>
                  <a:gd name="connsiteY13" fmla="*/ 117478 h 798432"/>
                  <a:gd name="connsiteX14" fmla="*/ 251740 w 884022"/>
                  <a:gd name="connsiteY14" fmla="*/ 167828 h 798432"/>
                  <a:gd name="connsiteX15" fmla="*/ 251740 w 884022"/>
                  <a:gd name="connsiteY15" fmla="*/ 223210 h 798432"/>
                  <a:gd name="connsiteX16" fmla="*/ 151044 w 884022"/>
                  <a:gd name="connsiteY16" fmla="*/ 223210 h 798432"/>
                  <a:gd name="connsiteX17" fmla="*/ 151044 w 884022"/>
                  <a:gd name="connsiteY17" fmla="*/ 167828 h 798432"/>
                  <a:gd name="connsiteX18" fmla="*/ 201392 w 884022"/>
                  <a:gd name="connsiteY18" fmla="*/ 117478 h 798432"/>
                  <a:gd name="connsiteX19" fmla="*/ 520262 w 884022"/>
                  <a:gd name="connsiteY19" fmla="*/ 83913 h 798432"/>
                  <a:gd name="connsiteX20" fmla="*/ 570610 w 884022"/>
                  <a:gd name="connsiteY20" fmla="*/ 134263 h 798432"/>
                  <a:gd name="connsiteX21" fmla="*/ 570610 w 884022"/>
                  <a:gd name="connsiteY21" fmla="*/ 189645 h 798432"/>
                  <a:gd name="connsiteX22" fmla="*/ 469914 w 884022"/>
                  <a:gd name="connsiteY22" fmla="*/ 189645 h 798432"/>
                  <a:gd name="connsiteX23" fmla="*/ 469914 w 884022"/>
                  <a:gd name="connsiteY23" fmla="*/ 134263 h 798432"/>
                  <a:gd name="connsiteX24" fmla="*/ 520262 w 884022"/>
                  <a:gd name="connsiteY24" fmla="*/ 83913 h 798432"/>
                  <a:gd name="connsiteX25" fmla="*/ 369218 w 884022"/>
                  <a:gd name="connsiteY25" fmla="*/ 0 h 798432"/>
                  <a:gd name="connsiteX26" fmla="*/ 419566 w 884022"/>
                  <a:gd name="connsiteY26" fmla="*/ 50350 h 798432"/>
                  <a:gd name="connsiteX27" fmla="*/ 419566 w 884022"/>
                  <a:gd name="connsiteY27" fmla="*/ 105732 h 798432"/>
                  <a:gd name="connsiteX28" fmla="*/ 318870 w 884022"/>
                  <a:gd name="connsiteY28" fmla="*/ 105732 h 798432"/>
                  <a:gd name="connsiteX29" fmla="*/ 318870 w 884022"/>
                  <a:gd name="connsiteY29" fmla="*/ 50350 h 798432"/>
                  <a:gd name="connsiteX30" fmla="*/ 369218 w 884022"/>
                  <a:gd name="connsiteY30" fmla="*/ 0 h 79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84022" h="798432">
                    <a:moveTo>
                      <a:pt x="838504" y="671724"/>
                    </a:moveTo>
                    <a:cubicBezTo>
                      <a:pt x="851720" y="673402"/>
                      <a:pt x="864307" y="680115"/>
                      <a:pt x="872700" y="691024"/>
                    </a:cubicBezTo>
                    <a:cubicBezTo>
                      <a:pt x="891159" y="712841"/>
                      <a:pt x="886124" y="746406"/>
                      <a:pt x="864304" y="763189"/>
                    </a:cubicBezTo>
                    <a:lnTo>
                      <a:pt x="818990" y="798432"/>
                    </a:lnTo>
                    <a:cubicBezTo>
                      <a:pt x="768641" y="764867"/>
                      <a:pt x="755217" y="717876"/>
                      <a:pt x="755217" y="717876"/>
                    </a:cubicBezTo>
                    <a:lnTo>
                      <a:pt x="800531" y="682632"/>
                    </a:lnTo>
                    <a:cubicBezTo>
                      <a:pt x="811441" y="673402"/>
                      <a:pt x="825287" y="670045"/>
                      <a:pt x="838504" y="671724"/>
                    </a:cubicBezTo>
                    <a:close/>
                    <a:moveTo>
                      <a:pt x="50348" y="184609"/>
                    </a:moveTo>
                    <a:cubicBezTo>
                      <a:pt x="78879" y="184609"/>
                      <a:pt x="100696" y="208109"/>
                      <a:pt x="100696" y="234960"/>
                    </a:cubicBezTo>
                    <a:lnTo>
                      <a:pt x="100696" y="290342"/>
                    </a:lnTo>
                    <a:cubicBezTo>
                      <a:pt x="45313" y="308805"/>
                      <a:pt x="1678" y="290342"/>
                      <a:pt x="0" y="290342"/>
                    </a:cubicBezTo>
                    <a:lnTo>
                      <a:pt x="0" y="234960"/>
                    </a:lnTo>
                    <a:cubicBezTo>
                      <a:pt x="0" y="206430"/>
                      <a:pt x="23496" y="184609"/>
                      <a:pt x="50348" y="184609"/>
                    </a:cubicBezTo>
                    <a:close/>
                    <a:moveTo>
                      <a:pt x="201392" y="117478"/>
                    </a:moveTo>
                    <a:cubicBezTo>
                      <a:pt x="229923" y="117478"/>
                      <a:pt x="251740" y="140977"/>
                      <a:pt x="251740" y="167828"/>
                    </a:cubicBezTo>
                    <a:lnTo>
                      <a:pt x="251740" y="223210"/>
                    </a:lnTo>
                    <a:cubicBezTo>
                      <a:pt x="196357" y="241673"/>
                      <a:pt x="151044" y="223210"/>
                      <a:pt x="151044" y="223210"/>
                    </a:cubicBezTo>
                    <a:lnTo>
                      <a:pt x="151044" y="167828"/>
                    </a:lnTo>
                    <a:cubicBezTo>
                      <a:pt x="151044" y="139298"/>
                      <a:pt x="174540" y="117478"/>
                      <a:pt x="201392" y="117478"/>
                    </a:cubicBezTo>
                    <a:close/>
                    <a:moveTo>
                      <a:pt x="520262" y="83913"/>
                    </a:moveTo>
                    <a:cubicBezTo>
                      <a:pt x="548793" y="83913"/>
                      <a:pt x="570610" y="107412"/>
                      <a:pt x="570610" y="134263"/>
                    </a:cubicBezTo>
                    <a:lnTo>
                      <a:pt x="570610" y="189645"/>
                    </a:lnTo>
                    <a:cubicBezTo>
                      <a:pt x="515227" y="208108"/>
                      <a:pt x="469914" y="189645"/>
                      <a:pt x="469914" y="189645"/>
                    </a:cubicBezTo>
                    <a:lnTo>
                      <a:pt x="469914" y="134263"/>
                    </a:lnTo>
                    <a:cubicBezTo>
                      <a:pt x="469914" y="105733"/>
                      <a:pt x="493410" y="83913"/>
                      <a:pt x="520262" y="83913"/>
                    </a:cubicBezTo>
                    <a:close/>
                    <a:moveTo>
                      <a:pt x="369218" y="0"/>
                    </a:moveTo>
                    <a:cubicBezTo>
                      <a:pt x="397749" y="0"/>
                      <a:pt x="419566" y="23499"/>
                      <a:pt x="419566" y="50350"/>
                    </a:cubicBezTo>
                    <a:lnTo>
                      <a:pt x="419566" y="105732"/>
                    </a:lnTo>
                    <a:cubicBezTo>
                      <a:pt x="364183" y="124194"/>
                      <a:pt x="320548" y="105732"/>
                      <a:pt x="318870" y="105732"/>
                    </a:cubicBezTo>
                    <a:lnTo>
                      <a:pt x="318870" y="50350"/>
                    </a:lnTo>
                    <a:cubicBezTo>
                      <a:pt x="318870" y="21820"/>
                      <a:pt x="342366" y="0"/>
                      <a:pt x="369218" y="0"/>
                    </a:cubicBezTo>
                    <a:close/>
                  </a:path>
                </a:pathLst>
              </a:custGeom>
              <a:solidFill>
                <a:srgbClr val="FEF3F7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Circle">
                <a:extLst>
                  <a:ext uri="{FF2B5EF4-FFF2-40B4-BE49-F238E27FC236}">
                    <a16:creationId xmlns:a16="http://schemas.microsoft.com/office/drawing/2014/main" id="{7690A6DF-5540-F856-06E0-AAA2722E638B}"/>
                  </a:ext>
                </a:extLst>
              </p:cNvPr>
              <p:cNvSpPr/>
              <p:nvPr/>
            </p:nvSpPr>
            <p:spPr>
              <a:xfrm>
                <a:off x="2406280" y="3960993"/>
                <a:ext cx="70487" cy="7048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72" name="Straight Connector 60">
            <a:extLst>
              <a:ext uri="{FF2B5EF4-FFF2-40B4-BE49-F238E27FC236}">
                <a16:creationId xmlns:a16="http://schemas.microsoft.com/office/drawing/2014/main" id="{BDCC652E-3ED9-D7AC-CBC2-155D35A0E35F}"/>
              </a:ext>
            </a:extLst>
          </p:cNvPr>
          <p:cNvCxnSpPr/>
          <p:nvPr/>
        </p:nvCxnSpPr>
        <p:spPr>
          <a:xfrm>
            <a:off x="558701" y="2421647"/>
            <a:ext cx="229462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4">
            <a:extLst>
              <a:ext uri="{FF2B5EF4-FFF2-40B4-BE49-F238E27FC236}">
                <a16:creationId xmlns:a16="http://schemas.microsoft.com/office/drawing/2014/main" id="{C06697D9-094F-200F-6288-7EA1CD835AD7}"/>
              </a:ext>
            </a:extLst>
          </p:cNvPr>
          <p:cNvGrpSpPr/>
          <p:nvPr/>
        </p:nvGrpSpPr>
        <p:grpSpPr>
          <a:xfrm>
            <a:off x="137502" y="692864"/>
            <a:ext cx="2339491" cy="1567152"/>
            <a:chOff x="332936" y="2166101"/>
            <a:chExt cx="2975111" cy="156715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92F0B9C-EB61-8639-D2C9-A222AD414D6D}"/>
                </a:ext>
              </a:extLst>
            </p:cNvPr>
            <p:cNvSpPr txBox="1"/>
            <p:nvPr/>
          </p:nvSpPr>
          <p:spPr>
            <a:xfrm>
              <a:off x="332936" y="2166101"/>
              <a:ext cx="2926080" cy="9233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l-GR" b="1" noProof="1"/>
                <a:t>Πόσο χρόνο έχω στην διάθεση μου;</a:t>
              </a:r>
              <a:endParaRPr lang="en-US" b="1" noProof="1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8111561-3241-FE55-1C69-AA209DA1D5CC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l-GR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Έχετε 5  μήνες για την υλοποίηση όλων των παρακάτω υποχρώσεων. Πάντα στο επιθυμητό σας χρόνο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65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F843B0-6034-5021-CCB7-9BF9BFA2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Ξεκινάμε με το </a:t>
            </a:r>
            <a:r>
              <a:rPr lang="en-US" dirty="0"/>
              <a:t>draw a scientist!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3C3E1D2-8969-21DB-B879-57F3E98D8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5655069"/>
            <a:ext cx="9438290" cy="1280660"/>
          </a:xfrm>
        </p:spPr>
      </p:pic>
      <p:pic>
        <p:nvPicPr>
          <p:cNvPr id="1026" name="Picture 2" descr="50 Years of the Draw-a-Scientist Test | Edutopia">
            <a:extLst>
              <a:ext uri="{FF2B5EF4-FFF2-40B4-BE49-F238E27FC236}">
                <a16:creationId xmlns:a16="http://schemas.microsoft.com/office/drawing/2014/main" id="{ADB2CC0E-D7C5-9854-05EF-33CBA15D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26" y="1481137"/>
            <a:ext cx="2857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E6F8FE0-ED9C-CA21-A479-866B17E5D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471" y="1283661"/>
            <a:ext cx="4701400" cy="38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6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34F5EA-DC4F-D84F-A318-3BB541D4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Επικοινωνία για την υλοποίηση των δραστηριοτήτων</a:t>
            </a:r>
            <a:endParaRPr lang="en-US" dirty="0"/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A9FC09B1-E8ED-9C4D-73DE-615FDF4A6613}"/>
              </a:ext>
            </a:extLst>
          </p:cNvPr>
          <p:cNvGrpSpPr/>
          <p:nvPr/>
        </p:nvGrpSpPr>
        <p:grpSpPr>
          <a:xfrm>
            <a:off x="4614375" y="2039007"/>
            <a:ext cx="2880901" cy="3455758"/>
            <a:chOff x="4539915" y="1481674"/>
            <a:chExt cx="3112169" cy="3894651"/>
          </a:xfrm>
        </p:grpSpPr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EB7E89A7-1863-6B4B-AEC1-A57A742E37FF}"/>
                </a:ext>
              </a:extLst>
            </p:cNvPr>
            <p:cNvSpPr/>
            <p:nvPr/>
          </p:nvSpPr>
          <p:spPr>
            <a:xfrm>
              <a:off x="4539915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82D67DB2-0C94-BA65-4649-DB194AC733BA}"/>
                </a:ext>
              </a:extLst>
            </p:cNvPr>
            <p:cNvSpPr/>
            <p:nvPr/>
          </p:nvSpPr>
          <p:spPr>
            <a:xfrm>
              <a:off x="4634618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35940893-AC47-9FD1-3019-FE3AE638F8B1}"/>
                </a:ext>
              </a:extLst>
            </p:cNvPr>
            <p:cNvSpPr/>
            <p:nvPr/>
          </p:nvSpPr>
          <p:spPr>
            <a:xfrm>
              <a:off x="4782591" y="2221539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9789C91E-663F-5C08-84EA-D13645188788}"/>
                </a:ext>
              </a:extLst>
            </p:cNvPr>
            <p:cNvSpPr/>
            <p:nvPr/>
          </p:nvSpPr>
          <p:spPr>
            <a:xfrm>
              <a:off x="4906888" y="2144593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5744C69C-D1A8-4DD0-76D8-7BD06836154C}"/>
                </a:ext>
              </a:extLst>
            </p:cNvPr>
            <p:cNvSpPr/>
            <p:nvPr/>
          </p:nvSpPr>
          <p:spPr>
            <a:xfrm>
              <a:off x="5012541" y="1481674"/>
              <a:ext cx="1918915" cy="85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extrusionOk="0">
                  <a:moveTo>
                    <a:pt x="14618" y="14788"/>
                  </a:moveTo>
                  <a:cubicBezTo>
                    <a:pt x="13698" y="14641"/>
                    <a:pt x="13738" y="11627"/>
                    <a:pt x="14658" y="11597"/>
                  </a:cubicBezTo>
                  <a:cubicBezTo>
                    <a:pt x="14671" y="11597"/>
                    <a:pt x="14691" y="11597"/>
                    <a:pt x="14704" y="11597"/>
                  </a:cubicBezTo>
                  <a:cubicBezTo>
                    <a:pt x="16303" y="11597"/>
                    <a:pt x="16903" y="8951"/>
                    <a:pt x="16403" y="8510"/>
                  </a:cubicBezTo>
                  <a:cubicBezTo>
                    <a:pt x="15904" y="8069"/>
                    <a:pt x="12805" y="6304"/>
                    <a:pt x="12805" y="3657"/>
                  </a:cubicBezTo>
                  <a:cubicBezTo>
                    <a:pt x="12805" y="2525"/>
                    <a:pt x="12432" y="1584"/>
                    <a:pt x="12013" y="893"/>
                  </a:cubicBezTo>
                  <a:cubicBezTo>
                    <a:pt x="11293" y="-298"/>
                    <a:pt x="10314" y="-298"/>
                    <a:pt x="9594" y="893"/>
                  </a:cubicBezTo>
                  <a:cubicBezTo>
                    <a:pt x="9174" y="1584"/>
                    <a:pt x="8801" y="2525"/>
                    <a:pt x="8801" y="3657"/>
                  </a:cubicBezTo>
                  <a:cubicBezTo>
                    <a:pt x="8801" y="6304"/>
                    <a:pt x="5703" y="8069"/>
                    <a:pt x="5203" y="8510"/>
                  </a:cubicBezTo>
                  <a:cubicBezTo>
                    <a:pt x="4704" y="8951"/>
                    <a:pt x="5303" y="11597"/>
                    <a:pt x="6902" y="11597"/>
                  </a:cubicBezTo>
                  <a:cubicBezTo>
                    <a:pt x="6916" y="11597"/>
                    <a:pt x="6936" y="11597"/>
                    <a:pt x="6949" y="11597"/>
                  </a:cubicBezTo>
                  <a:cubicBezTo>
                    <a:pt x="7868" y="11627"/>
                    <a:pt x="7908" y="14641"/>
                    <a:pt x="6989" y="14788"/>
                  </a:cubicBezTo>
                  <a:cubicBezTo>
                    <a:pt x="5037" y="15097"/>
                    <a:pt x="620" y="16347"/>
                    <a:pt x="0" y="21302"/>
                  </a:cubicBezTo>
                  <a:lnTo>
                    <a:pt x="10800" y="21302"/>
                  </a:lnTo>
                  <a:lnTo>
                    <a:pt x="21600" y="21302"/>
                  </a:lnTo>
                  <a:cubicBezTo>
                    <a:pt x="20980" y="16347"/>
                    <a:pt x="16570" y="15112"/>
                    <a:pt x="14618" y="14788"/>
                  </a:cubicBezTo>
                  <a:close/>
                  <a:moveTo>
                    <a:pt x="10800" y="5025"/>
                  </a:moveTo>
                  <a:cubicBezTo>
                    <a:pt x="10387" y="5025"/>
                    <a:pt x="10047" y="4290"/>
                    <a:pt x="10047" y="3363"/>
                  </a:cubicBezTo>
                  <a:cubicBezTo>
                    <a:pt x="10047" y="2437"/>
                    <a:pt x="10380" y="1702"/>
                    <a:pt x="10800" y="1702"/>
                  </a:cubicBezTo>
                  <a:cubicBezTo>
                    <a:pt x="11220" y="1702"/>
                    <a:pt x="11553" y="2437"/>
                    <a:pt x="11553" y="3363"/>
                  </a:cubicBezTo>
                  <a:cubicBezTo>
                    <a:pt x="11553" y="4290"/>
                    <a:pt x="11213" y="5025"/>
                    <a:pt x="10800" y="50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id="{E8D9BC53-33CE-B0A3-58BB-98446D52A1EB}"/>
              </a:ext>
            </a:extLst>
          </p:cNvPr>
          <p:cNvGrpSpPr/>
          <p:nvPr/>
        </p:nvGrpSpPr>
        <p:grpSpPr>
          <a:xfrm>
            <a:off x="7627183" y="2039007"/>
            <a:ext cx="2875423" cy="3455758"/>
            <a:chOff x="8079146" y="1481674"/>
            <a:chExt cx="3106250" cy="3894651"/>
          </a:xfrm>
        </p:grpSpPr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A8D33A8B-4F66-0B93-BA57-0159CF4A2250}"/>
                </a:ext>
              </a:extLst>
            </p:cNvPr>
            <p:cNvSpPr/>
            <p:nvPr/>
          </p:nvSpPr>
          <p:spPr>
            <a:xfrm>
              <a:off x="8079146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3EBCD4F1-8D33-9A56-8619-C41CBDE9A4D8}"/>
                </a:ext>
              </a:extLst>
            </p:cNvPr>
            <p:cNvSpPr/>
            <p:nvPr/>
          </p:nvSpPr>
          <p:spPr>
            <a:xfrm>
              <a:off x="8173848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9DD4FD7B-2EC7-CD84-FBDB-7E2D0753E62F}"/>
                </a:ext>
              </a:extLst>
            </p:cNvPr>
            <p:cNvSpPr/>
            <p:nvPr/>
          </p:nvSpPr>
          <p:spPr>
            <a:xfrm>
              <a:off x="8315902" y="2221539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7C202E86-D5F1-742D-55F9-98E9D2AED191}"/>
                </a:ext>
              </a:extLst>
            </p:cNvPr>
            <p:cNvSpPr/>
            <p:nvPr/>
          </p:nvSpPr>
          <p:spPr>
            <a:xfrm>
              <a:off x="8440200" y="2144593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BFFF016B-F817-7271-3927-F2EE5792AAF0}"/>
                </a:ext>
              </a:extLst>
            </p:cNvPr>
            <p:cNvSpPr/>
            <p:nvPr/>
          </p:nvSpPr>
          <p:spPr>
            <a:xfrm>
              <a:off x="8551771" y="1481674"/>
              <a:ext cx="1918915" cy="85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extrusionOk="0">
                  <a:moveTo>
                    <a:pt x="14618" y="14788"/>
                  </a:moveTo>
                  <a:cubicBezTo>
                    <a:pt x="13698" y="14641"/>
                    <a:pt x="13738" y="11627"/>
                    <a:pt x="14658" y="11597"/>
                  </a:cubicBezTo>
                  <a:cubicBezTo>
                    <a:pt x="14671" y="11597"/>
                    <a:pt x="14691" y="11597"/>
                    <a:pt x="14704" y="11597"/>
                  </a:cubicBezTo>
                  <a:cubicBezTo>
                    <a:pt x="16303" y="11597"/>
                    <a:pt x="16903" y="8951"/>
                    <a:pt x="16403" y="8510"/>
                  </a:cubicBezTo>
                  <a:cubicBezTo>
                    <a:pt x="15904" y="8069"/>
                    <a:pt x="12805" y="6304"/>
                    <a:pt x="12805" y="3657"/>
                  </a:cubicBezTo>
                  <a:cubicBezTo>
                    <a:pt x="12805" y="2525"/>
                    <a:pt x="12432" y="1584"/>
                    <a:pt x="12013" y="893"/>
                  </a:cubicBezTo>
                  <a:cubicBezTo>
                    <a:pt x="11293" y="-298"/>
                    <a:pt x="10314" y="-298"/>
                    <a:pt x="9594" y="893"/>
                  </a:cubicBezTo>
                  <a:cubicBezTo>
                    <a:pt x="9174" y="1584"/>
                    <a:pt x="8801" y="2525"/>
                    <a:pt x="8801" y="3657"/>
                  </a:cubicBezTo>
                  <a:cubicBezTo>
                    <a:pt x="8801" y="6304"/>
                    <a:pt x="5703" y="8069"/>
                    <a:pt x="5203" y="8510"/>
                  </a:cubicBezTo>
                  <a:cubicBezTo>
                    <a:pt x="4704" y="8951"/>
                    <a:pt x="5303" y="11597"/>
                    <a:pt x="6902" y="11597"/>
                  </a:cubicBezTo>
                  <a:cubicBezTo>
                    <a:pt x="6916" y="11597"/>
                    <a:pt x="6936" y="11597"/>
                    <a:pt x="6949" y="11597"/>
                  </a:cubicBezTo>
                  <a:cubicBezTo>
                    <a:pt x="7868" y="11627"/>
                    <a:pt x="7908" y="14641"/>
                    <a:pt x="6989" y="14788"/>
                  </a:cubicBezTo>
                  <a:cubicBezTo>
                    <a:pt x="5037" y="15097"/>
                    <a:pt x="620" y="16347"/>
                    <a:pt x="0" y="21302"/>
                  </a:cubicBezTo>
                  <a:lnTo>
                    <a:pt x="10800" y="21302"/>
                  </a:lnTo>
                  <a:lnTo>
                    <a:pt x="21600" y="21302"/>
                  </a:lnTo>
                  <a:cubicBezTo>
                    <a:pt x="20980" y="16347"/>
                    <a:pt x="16570" y="15112"/>
                    <a:pt x="14618" y="14788"/>
                  </a:cubicBezTo>
                  <a:close/>
                  <a:moveTo>
                    <a:pt x="10800" y="5025"/>
                  </a:moveTo>
                  <a:cubicBezTo>
                    <a:pt x="10387" y="5025"/>
                    <a:pt x="10047" y="4290"/>
                    <a:pt x="10047" y="3363"/>
                  </a:cubicBezTo>
                  <a:cubicBezTo>
                    <a:pt x="10047" y="2437"/>
                    <a:pt x="10380" y="1702"/>
                    <a:pt x="10800" y="1702"/>
                  </a:cubicBezTo>
                  <a:cubicBezTo>
                    <a:pt x="11213" y="1702"/>
                    <a:pt x="11553" y="2437"/>
                    <a:pt x="11553" y="3363"/>
                  </a:cubicBezTo>
                  <a:cubicBezTo>
                    <a:pt x="11553" y="4290"/>
                    <a:pt x="11213" y="5025"/>
                    <a:pt x="10800" y="50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6" name="Group 36">
            <a:extLst>
              <a:ext uri="{FF2B5EF4-FFF2-40B4-BE49-F238E27FC236}">
                <a16:creationId xmlns:a16="http://schemas.microsoft.com/office/drawing/2014/main" id="{9646B8F1-B5B1-D581-86BF-75DE25CEA88E}"/>
              </a:ext>
            </a:extLst>
          </p:cNvPr>
          <p:cNvGrpSpPr/>
          <p:nvPr/>
        </p:nvGrpSpPr>
        <p:grpSpPr>
          <a:xfrm>
            <a:off x="1545022" y="2039007"/>
            <a:ext cx="2875422" cy="3455758"/>
            <a:chOff x="1006604" y="1481674"/>
            <a:chExt cx="3106250" cy="3894651"/>
          </a:xfrm>
        </p:grpSpPr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2A005822-52E5-FC59-FD07-C9315499660D}"/>
                </a:ext>
              </a:extLst>
            </p:cNvPr>
            <p:cNvSpPr/>
            <p:nvPr/>
          </p:nvSpPr>
          <p:spPr>
            <a:xfrm>
              <a:off x="1006604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C6B309AD-92B2-95D8-3F23-6F08A51AD98E}"/>
                </a:ext>
              </a:extLst>
            </p:cNvPr>
            <p:cNvSpPr/>
            <p:nvPr/>
          </p:nvSpPr>
          <p:spPr>
            <a:xfrm>
              <a:off x="1101307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B26997C7-9C47-B828-C002-91D54ED1F39A}"/>
                </a:ext>
              </a:extLst>
            </p:cNvPr>
            <p:cNvSpPr/>
            <p:nvPr/>
          </p:nvSpPr>
          <p:spPr>
            <a:xfrm>
              <a:off x="1243361" y="2221539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4384BD8F-70AD-E2CE-E699-8E325979C9D6}"/>
                </a:ext>
              </a:extLst>
            </p:cNvPr>
            <p:cNvSpPr/>
            <p:nvPr/>
          </p:nvSpPr>
          <p:spPr>
            <a:xfrm>
              <a:off x="1367658" y="2144593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FF64FC9F-B009-9D95-37AF-5F223F3A4236}"/>
                </a:ext>
              </a:extLst>
            </p:cNvPr>
            <p:cNvSpPr/>
            <p:nvPr/>
          </p:nvSpPr>
          <p:spPr>
            <a:xfrm>
              <a:off x="1479230" y="1481674"/>
              <a:ext cx="1918915" cy="85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extrusionOk="0">
                  <a:moveTo>
                    <a:pt x="14618" y="14788"/>
                  </a:moveTo>
                  <a:cubicBezTo>
                    <a:pt x="13698" y="14641"/>
                    <a:pt x="13738" y="11627"/>
                    <a:pt x="14658" y="11597"/>
                  </a:cubicBezTo>
                  <a:cubicBezTo>
                    <a:pt x="14671" y="11597"/>
                    <a:pt x="14691" y="11597"/>
                    <a:pt x="14704" y="11597"/>
                  </a:cubicBezTo>
                  <a:cubicBezTo>
                    <a:pt x="16303" y="11597"/>
                    <a:pt x="16903" y="8951"/>
                    <a:pt x="16403" y="8510"/>
                  </a:cubicBezTo>
                  <a:cubicBezTo>
                    <a:pt x="15904" y="8069"/>
                    <a:pt x="12805" y="6304"/>
                    <a:pt x="12805" y="3657"/>
                  </a:cubicBezTo>
                  <a:cubicBezTo>
                    <a:pt x="12805" y="2525"/>
                    <a:pt x="12432" y="1584"/>
                    <a:pt x="12013" y="893"/>
                  </a:cubicBezTo>
                  <a:cubicBezTo>
                    <a:pt x="11293" y="-298"/>
                    <a:pt x="10314" y="-298"/>
                    <a:pt x="9594" y="893"/>
                  </a:cubicBezTo>
                  <a:cubicBezTo>
                    <a:pt x="9174" y="1584"/>
                    <a:pt x="8801" y="2525"/>
                    <a:pt x="8801" y="3657"/>
                  </a:cubicBezTo>
                  <a:cubicBezTo>
                    <a:pt x="8801" y="6304"/>
                    <a:pt x="5703" y="8069"/>
                    <a:pt x="5203" y="8510"/>
                  </a:cubicBezTo>
                  <a:cubicBezTo>
                    <a:pt x="4704" y="8951"/>
                    <a:pt x="5303" y="11597"/>
                    <a:pt x="6902" y="11597"/>
                  </a:cubicBezTo>
                  <a:cubicBezTo>
                    <a:pt x="6916" y="11597"/>
                    <a:pt x="6936" y="11597"/>
                    <a:pt x="6949" y="11597"/>
                  </a:cubicBezTo>
                  <a:cubicBezTo>
                    <a:pt x="7868" y="11627"/>
                    <a:pt x="7908" y="14641"/>
                    <a:pt x="6989" y="14788"/>
                  </a:cubicBezTo>
                  <a:cubicBezTo>
                    <a:pt x="5037" y="15097"/>
                    <a:pt x="620" y="16347"/>
                    <a:pt x="0" y="21302"/>
                  </a:cubicBezTo>
                  <a:lnTo>
                    <a:pt x="10800" y="21302"/>
                  </a:lnTo>
                  <a:lnTo>
                    <a:pt x="21600" y="21302"/>
                  </a:lnTo>
                  <a:cubicBezTo>
                    <a:pt x="20987" y="16347"/>
                    <a:pt x="16576" y="15112"/>
                    <a:pt x="14618" y="14788"/>
                  </a:cubicBezTo>
                  <a:close/>
                  <a:moveTo>
                    <a:pt x="10807" y="5025"/>
                  </a:moveTo>
                  <a:cubicBezTo>
                    <a:pt x="10394" y="5025"/>
                    <a:pt x="10054" y="4290"/>
                    <a:pt x="10054" y="3363"/>
                  </a:cubicBezTo>
                  <a:cubicBezTo>
                    <a:pt x="10054" y="2437"/>
                    <a:pt x="10387" y="1702"/>
                    <a:pt x="10807" y="1702"/>
                  </a:cubicBezTo>
                  <a:cubicBezTo>
                    <a:pt x="11226" y="1702"/>
                    <a:pt x="11560" y="2437"/>
                    <a:pt x="11560" y="3363"/>
                  </a:cubicBezTo>
                  <a:cubicBezTo>
                    <a:pt x="11560" y="4290"/>
                    <a:pt x="11220" y="5025"/>
                    <a:pt x="10807" y="50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0A58FC53-A340-10C7-5DEF-9D0B15E4BE81}"/>
              </a:ext>
            </a:extLst>
          </p:cNvPr>
          <p:cNvGrpSpPr/>
          <p:nvPr/>
        </p:nvGrpSpPr>
        <p:grpSpPr>
          <a:xfrm>
            <a:off x="8530792" y="3684922"/>
            <a:ext cx="1427373" cy="1159630"/>
            <a:chOff x="332936" y="2430388"/>
            <a:chExt cx="2975111" cy="1306905"/>
          </a:xfrm>
        </p:grpSpPr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DCD78936-84C2-713F-7D32-1329CE9BA42C}"/>
                </a:ext>
              </a:extLst>
            </p:cNvPr>
            <p:cNvSpPr txBox="1"/>
            <p:nvPr/>
          </p:nvSpPr>
          <p:spPr>
            <a:xfrm>
              <a:off x="332936" y="2430388"/>
              <a:ext cx="2926079" cy="6590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600" b="1" noProof="1"/>
                <a:t>Ανέβασμα στο </a:t>
              </a:r>
              <a:r>
                <a:rPr lang="en-US" sz="1600" b="1" noProof="1"/>
                <a:t>drive</a:t>
              </a:r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D3898B1D-9AED-C890-AE49-A4413F5E9440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65037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05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Τα τοποθετούμε σε εβδομαδιαία βάση στο </a:t>
              </a:r>
              <a:r>
                <a:rPr lang="en-US" sz="105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shared  file</a:t>
              </a:r>
            </a:p>
          </p:txBody>
        </p:sp>
      </p:grpSp>
      <p:sp>
        <p:nvSpPr>
          <p:cNvPr id="9" name="TextBox 29">
            <a:extLst>
              <a:ext uri="{FF2B5EF4-FFF2-40B4-BE49-F238E27FC236}">
                <a16:creationId xmlns:a16="http://schemas.microsoft.com/office/drawing/2014/main" id="{0276085D-00D8-68BA-EFBF-EA0BF68C2473}"/>
              </a:ext>
            </a:extLst>
          </p:cNvPr>
          <p:cNvSpPr txBox="1"/>
          <p:nvPr/>
        </p:nvSpPr>
        <p:spPr>
          <a:xfrm>
            <a:off x="8554668" y="2841994"/>
            <a:ext cx="9481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>
                    <a:lumMod val="65000"/>
                  </a:schemeClr>
                </a:solidFill>
              </a:rPr>
              <a:t>03</a:t>
            </a:r>
          </a:p>
        </p:txBody>
      </p:sp>
      <p:pic>
        <p:nvPicPr>
          <p:cNvPr id="10" name="Graphic 30" descr="Bar graph with upward trend with solid fill">
            <a:extLst>
              <a:ext uri="{FF2B5EF4-FFF2-40B4-BE49-F238E27FC236}">
                <a16:creationId xmlns:a16="http://schemas.microsoft.com/office/drawing/2014/main" id="{76FD2256-5740-DC1C-28EC-EC51FEA7D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4134" y="4525211"/>
            <a:ext cx="665879" cy="665879"/>
          </a:xfrm>
          <a:prstGeom prst="rect">
            <a:avLst/>
          </a:prstGeom>
        </p:spPr>
      </p:pic>
      <p:grpSp>
        <p:nvGrpSpPr>
          <p:cNvPr id="11" name="Group 18">
            <a:extLst>
              <a:ext uri="{FF2B5EF4-FFF2-40B4-BE49-F238E27FC236}">
                <a16:creationId xmlns:a16="http://schemas.microsoft.com/office/drawing/2014/main" id="{F676180B-91CB-580D-27B9-74087AC3206F}"/>
              </a:ext>
            </a:extLst>
          </p:cNvPr>
          <p:cNvGrpSpPr/>
          <p:nvPr/>
        </p:nvGrpSpPr>
        <p:grpSpPr>
          <a:xfrm>
            <a:off x="5200481" y="3417707"/>
            <a:ext cx="1793329" cy="1405853"/>
            <a:chOff x="332936" y="2152895"/>
            <a:chExt cx="2975111" cy="1584399"/>
          </a:xfrm>
        </p:grpSpPr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207461E7-461C-0C3E-27B3-18DC035793DC}"/>
                </a:ext>
              </a:extLst>
            </p:cNvPr>
            <p:cNvSpPr txBox="1"/>
            <p:nvPr/>
          </p:nvSpPr>
          <p:spPr>
            <a:xfrm>
              <a:off x="332936" y="2152895"/>
              <a:ext cx="2926079" cy="93653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600" b="1" noProof="1"/>
                <a:t>Καταγραφή εικόνων</a:t>
              </a:r>
              <a:r>
                <a:rPr lang="en-US" sz="1600" b="1" noProof="1"/>
                <a:t> </a:t>
              </a:r>
              <a:r>
                <a:rPr lang="el-GR" sz="1600" b="1" noProof="1"/>
                <a:t>και σημειώσεων</a:t>
              </a:r>
              <a:endParaRPr lang="en-US" sz="1600" b="1" noProof="1"/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A68C69AE-3383-CAB7-F74A-F840AF266D46}"/>
                </a:ext>
              </a:extLst>
            </p:cNvPr>
            <p:cNvSpPr txBox="1"/>
            <p:nvPr/>
          </p:nvSpPr>
          <p:spPr>
            <a:xfrm>
              <a:off x="332936" y="3086921"/>
              <a:ext cx="2975111" cy="6503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05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Παρατηρούμε και καταγράφουμε την πορεία των μαθητών/τριών</a:t>
              </a:r>
              <a:endPara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TextBox 28">
            <a:extLst>
              <a:ext uri="{FF2B5EF4-FFF2-40B4-BE49-F238E27FC236}">
                <a16:creationId xmlns:a16="http://schemas.microsoft.com/office/drawing/2014/main" id="{B2C0285A-0497-E259-4272-D41AF9BFB5DF}"/>
              </a:ext>
            </a:extLst>
          </p:cNvPr>
          <p:cNvSpPr txBox="1"/>
          <p:nvPr/>
        </p:nvSpPr>
        <p:spPr>
          <a:xfrm>
            <a:off x="5542368" y="2841994"/>
            <a:ext cx="9481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>
                    <a:lumMod val="65000"/>
                  </a:schemeClr>
                </a:solidFill>
              </a:rPr>
              <a:t>02</a:t>
            </a:r>
          </a:p>
        </p:txBody>
      </p:sp>
      <p:pic>
        <p:nvPicPr>
          <p:cNvPr id="13" name="Graphic 31" descr="Bullseye with solid fill">
            <a:extLst>
              <a:ext uri="{FF2B5EF4-FFF2-40B4-BE49-F238E27FC236}">
                <a16:creationId xmlns:a16="http://schemas.microsoft.com/office/drawing/2014/main" id="{105CFA2D-AEC6-AC78-B27D-056A91B46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2368" y="4525211"/>
            <a:ext cx="665879" cy="665879"/>
          </a:xfrm>
          <a:prstGeom prst="rect">
            <a:avLst/>
          </a:prstGeom>
        </p:spPr>
      </p:pic>
      <p:grpSp>
        <p:nvGrpSpPr>
          <p:cNvPr id="14" name="Group 19">
            <a:extLst>
              <a:ext uri="{FF2B5EF4-FFF2-40B4-BE49-F238E27FC236}">
                <a16:creationId xmlns:a16="http://schemas.microsoft.com/office/drawing/2014/main" id="{0DAE53FC-22A1-F7CA-2D4A-3EDC838C0650}"/>
              </a:ext>
            </a:extLst>
          </p:cNvPr>
          <p:cNvGrpSpPr/>
          <p:nvPr/>
        </p:nvGrpSpPr>
        <p:grpSpPr>
          <a:xfrm>
            <a:off x="2376393" y="3674414"/>
            <a:ext cx="1427373" cy="1159631"/>
            <a:chOff x="332936" y="2430391"/>
            <a:chExt cx="2975111" cy="1306904"/>
          </a:xfrm>
        </p:grpSpPr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E1308545-74C2-2894-E649-6798BA0BF1F3}"/>
                </a:ext>
              </a:extLst>
            </p:cNvPr>
            <p:cNvSpPr txBox="1"/>
            <p:nvPr/>
          </p:nvSpPr>
          <p:spPr>
            <a:xfrm>
              <a:off x="332936" y="2430391"/>
              <a:ext cx="2926079" cy="65904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600" b="1" noProof="1"/>
                <a:t>Γενική επικοινωνία</a:t>
              </a:r>
              <a:endParaRPr lang="en-US" sz="1600" b="1" noProof="1"/>
            </a:p>
          </p:txBody>
        </p: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D07A31C5-3064-6C02-E87F-DA6F7C3DBA2B}"/>
                </a:ext>
              </a:extLst>
            </p:cNvPr>
            <p:cNvSpPr txBox="1"/>
            <p:nvPr/>
          </p:nvSpPr>
          <p:spPr>
            <a:xfrm>
              <a:off x="332936" y="3086924"/>
              <a:ext cx="2975111" cy="65037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05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Τηλεφωνική ή και με </a:t>
              </a:r>
              <a:r>
                <a:rPr lang="en-US" sz="105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email</a:t>
              </a:r>
              <a:r>
                <a:rPr lang="el-GR" sz="105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με την ομάδα της </a:t>
              </a:r>
              <a:r>
                <a:rPr lang="en-US" sz="105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SciCo</a:t>
              </a:r>
            </a:p>
          </p:txBody>
        </p:sp>
      </p:grpSp>
      <p:sp>
        <p:nvSpPr>
          <p:cNvPr id="15" name="TextBox 27">
            <a:extLst>
              <a:ext uri="{FF2B5EF4-FFF2-40B4-BE49-F238E27FC236}">
                <a16:creationId xmlns:a16="http://schemas.microsoft.com/office/drawing/2014/main" id="{3DCEADBC-3BA7-B43B-0E8A-D3ED677ECBAB}"/>
              </a:ext>
            </a:extLst>
          </p:cNvPr>
          <p:cNvSpPr txBox="1"/>
          <p:nvPr/>
        </p:nvSpPr>
        <p:spPr>
          <a:xfrm>
            <a:off x="2439541" y="2841994"/>
            <a:ext cx="9481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>
                    <a:lumMod val="65000"/>
                  </a:schemeClr>
                </a:solidFill>
              </a:rPr>
              <a:t>01</a:t>
            </a:r>
          </a:p>
        </p:txBody>
      </p:sp>
      <p:pic>
        <p:nvPicPr>
          <p:cNvPr id="16" name="Graphic 35" descr="Lightbulb with solid fill">
            <a:extLst>
              <a:ext uri="{FF2B5EF4-FFF2-40B4-BE49-F238E27FC236}">
                <a16:creationId xmlns:a16="http://schemas.microsoft.com/office/drawing/2014/main" id="{9027E567-EB2D-09ED-B82F-6D6D14D1F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1976" y="4525211"/>
            <a:ext cx="665879" cy="665879"/>
          </a:xfrm>
          <a:prstGeom prst="rect">
            <a:avLst/>
          </a:prstGeom>
        </p:spPr>
      </p:pic>
      <p:pic>
        <p:nvPicPr>
          <p:cNvPr id="38" name="Θέση περιεχομένου 4">
            <a:extLst>
              <a:ext uri="{FF2B5EF4-FFF2-40B4-BE49-F238E27FC236}">
                <a16:creationId xmlns:a16="http://schemas.microsoft.com/office/drawing/2014/main" id="{7F87765B-6EEA-FE1D-F76C-A23933A2A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5655069"/>
            <a:ext cx="9438290" cy="1280660"/>
          </a:xfrm>
        </p:spPr>
      </p:pic>
    </p:spTree>
    <p:extLst>
      <p:ext uri="{BB962C8B-B14F-4D97-AF65-F5344CB8AC3E}">
        <p14:creationId xmlns:p14="http://schemas.microsoft.com/office/powerpoint/2010/main" val="195270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F843B0-6034-5021-CCB7-9BF9BFA2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Τελειώνουμε με το </a:t>
            </a:r>
            <a:r>
              <a:rPr lang="en-US" dirty="0"/>
              <a:t>draw a scientist!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3C3E1D2-8969-21DB-B879-57F3E98D8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5655069"/>
            <a:ext cx="9438290" cy="1280660"/>
          </a:xfr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60D667BC-BEEB-231C-F3F3-EB07181F26E9}"/>
              </a:ext>
            </a:extLst>
          </p:cNvPr>
          <p:cNvGrpSpPr/>
          <p:nvPr/>
        </p:nvGrpSpPr>
        <p:grpSpPr>
          <a:xfrm>
            <a:off x="6028215" y="-5991"/>
            <a:ext cx="5911531" cy="5643856"/>
            <a:chOff x="3860688" y="857250"/>
            <a:chExt cx="4815985" cy="4202548"/>
          </a:xfrm>
        </p:grpSpPr>
        <p:grpSp>
          <p:nvGrpSpPr>
            <p:cNvPr id="6" name="Group 50">
              <a:extLst>
                <a:ext uri="{FF2B5EF4-FFF2-40B4-BE49-F238E27FC236}">
                  <a16:creationId xmlns:a16="http://schemas.microsoft.com/office/drawing/2014/main" id="{F130B7C6-9152-B262-BBEE-53814277D3A1}"/>
                </a:ext>
              </a:extLst>
            </p:cNvPr>
            <p:cNvGrpSpPr/>
            <p:nvPr/>
          </p:nvGrpSpPr>
          <p:grpSpPr>
            <a:xfrm>
              <a:off x="3860688" y="2300119"/>
              <a:ext cx="2751019" cy="2759679"/>
              <a:chOff x="5147583" y="5997090"/>
              <a:chExt cx="3668025" cy="3679572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7806E23B-AA92-7973-44D3-348417866054}"/>
                  </a:ext>
                </a:extLst>
              </p:cNvPr>
              <p:cNvSpPr/>
              <p:nvPr/>
            </p:nvSpPr>
            <p:spPr>
              <a:xfrm>
                <a:off x="6375857" y="5997090"/>
                <a:ext cx="1206240" cy="1204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" y="14030"/>
                    </a:moveTo>
                    <a:lnTo>
                      <a:pt x="75" y="21600"/>
                    </a:lnTo>
                    <a:lnTo>
                      <a:pt x="7651" y="21600"/>
                    </a:lnTo>
                    <a:cubicBezTo>
                      <a:pt x="7839" y="21600"/>
                      <a:pt x="8009" y="21506"/>
                      <a:pt x="8159" y="21355"/>
                    </a:cubicBezTo>
                    <a:cubicBezTo>
                      <a:pt x="8234" y="21280"/>
                      <a:pt x="8291" y="21186"/>
                      <a:pt x="8347" y="21073"/>
                    </a:cubicBezTo>
                    <a:cubicBezTo>
                      <a:pt x="8497" y="20696"/>
                      <a:pt x="8422" y="20282"/>
                      <a:pt x="8140" y="19962"/>
                    </a:cubicBezTo>
                    <a:cubicBezTo>
                      <a:pt x="7689" y="19510"/>
                      <a:pt x="7369" y="18964"/>
                      <a:pt x="7181" y="18361"/>
                    </a:cubicBezTo>
                    <a:cubicBezTo>
                      <a:pt x="7069" y="18003"/>
                      <a:pt x="7012" y="17627"/>
                      <a:pt x="7012" y="17231"/>
                    </a:cubicBezTo>
                    <a:cubicBezTo>
                      <a:pt x="7012" y="15103"/>
                      <a:pt x="8742" y="13389"/>
                      <a:pt x="10847" y="13389"/>
                    </a:cubicBezTo>
                    <a:cubicBezTo>
                      <a:pt x="12971" y="13389"/>
                      <a:pt x="14682" y="15122"/>
                      <a:pt x="14682" y="17231"/>
                    </a:cubicBezTo>
                    <a:cubicBezTo>
                      <a:pt x="14682" y="17495"/>
                      <a:pt x="14663" y="17740"/>
                      <a:pt x="14607" y="17984"/>
                    </a:cubicBezTo>
                    <a:cubicBezTo>
                      <a:pt x="14457" y="18719"/>
                      <a:pt x="14099" y="19416"/>
                      <a:pt x="13554" y="19962"/>
                    </a:cubicBezTo>
                    <a:cubicBezTo>
                      <a:pt x="13385" y="20150"/>
                      <a:pt x="13291" y="20395"/>
                      <a:pt x="13272" y="20621"/>
                    </a:cubicBezTo>
                    <a:cubicBezTo>
                      <a:pt x="13272" y="20771"/>
                      <a:pt x="13291" y="20903"/>
                      <a:pt x="13347" y="21054"/>
                    </a:cubicBezTo>
                    <a:cubicBezTo>
                      <a:pt x="13479" y="21355"/>
                      <a:pt x="13742" y="21562"/>
                      <a:pt x="14043" y="21581"/>
                    </a:cubicBezTo>
                    <a:lnTo>
                      <a:pt x="21600" y="21581"/>
                    </a:lnTo>
                    <a:lnTo>
                      <a:pt x="21600" y="13992"/>
                    </a:lnTo>
                    <a:cubicBezTo>
                      <a:pt x="21581" y="13710"/>
                      <a:pt x="21393" y="13427"/>
                      <a:pt x="21074" y="13314"/>
                    </a:cubicBezTo>
                    <a:cubicBezTo>
                      <a:pt x="21036" y="13295"/>
                      <a:pt x="20980" y="13276"/>
                      <a:pt x="20923" y="13258"/>
                    </a:cubicBezTo>
                    <a:cubicBezTo>
                      <a:pt x="20886" y="13258"/>
                      <a:pt x="20848" y="13239"/>
                      <a:pt x="20829" y="13239"/>
                    </a:cubicBezTo>
                    <a:cubicBezTo>
                      <a:pt x="20810" y="13239"/>
                      <a:pt x="20792" y="13239"/>
                      <a:pt x="20792" y="13239"/>
                    </a:cubicBezTo>
                    <a:cubicBezTo>
                      <a:pt x="20510" y="13201"/>
                      <a:pt x="20209" y="13314"/>
                      <a:pt x="19965" y="13521"/>
                    </a:cubicBezTo>
                    <a:cubicBezTo>
                      <a:pt x="19965" y="13521"/>
                      <a:pt x="19965" y="13521"/>
                      <a:pt x="19965" y="13521"/>
                    </a:cubicBezTo>
                    <a:cubicBezTo>
                      <a:pt x="19889" y="13596"/>
                      <a:pt x="19814" y="13672"/>
                      <a:pt x="19720" y="13747"/>
                    </a:cubicBezTo>
                    <a:cubicBezTo>
                      <a:pt x="19701" y="13766"/>
                      <a:pt x="19683" y="13785"/>
                      <a:pt x="19664" y="13785"/>
                    </a:cubicBezTo>
                    <a:cubicBezTo>
                      <a:pt x="19589" y="13841"/>
                      <a:pt x="19513" y="13898"/>
                      <a:pt x="19419" y="13954"/>
                    </a:cubicBezTo>
                    <a:cubicBezTo>
                      <a:pt x="19382" y="13973"/>
                      <a:pt x="19363" y="13992"/>
                      <a:pt x="19325" y="14011"/>
                    </a:cubicBezTo>
                    <a:cubicBezTo>
                      <a:pt x="19250" y="14067"/>
                      <a:pt x="19175" y="14105"/>
                      <a:pt x="19081" y="14161"/>
                    </a:cubicBezTo>
                    <a:cubicBezTo>
                      <a:pt x="19043" y="14180"/>
                      <a:pt x="19006" y="14199"/>
                      <a:pt x="18968" y="14218"/>
                    </a:cubicBezTo>
                    <a:cubicBezTo>
                      <a:pt x="18912" y="14256"/>
                      <a:pt x="18837" y="14274"/>
                      <a:pt x="18761" y="14312"/>
                    </a:cubicBezTo>
                    <a:cubicBezTo>
                      <a:pt x="18705" y="14331"/>
                      <a:pt x="18649" y="14350"/>
                      <a:pt x="18611" y="14369"/>
                    </a:cubicBezTo>
                    <a:cubicBezTo>
                      <a:pt x="18555" y="14387"/>
                      <a:pt x="18498" y="14406"/>
                      <a:pt x="18423" y="14425"/>
                    </a:cubicBezTo>
                    <a:cubicBezTo>
                      <a:pt x="18367" y="14444"/>
                      <a:pt x="18329" y="14463"/>
                      <a:pt x="18273" y="14482"/>
                    </a:cubicBezTo>
                    <a:cubicBezTo>
                      <a:pt x="18197" y="14500"/>
                      <a:pt x="18122" y="14519"/>
                      <a:pt x="18047" y="14538"/>
                    </a:cubicBezTo>
                    <a:cubicBezTo>
                      <a:pt x="18009" y="14538"/>
                      <a:pt x="17972" y="14557"/>
                      <a:pt x="17934" y="14557"/>
                    </a:cubicBezTo>
                    <a:cubicBezTo>
                      <a:pt x="17840" y="14576"/>
                      <a:pt x="17746" y="14595"/>
                      <a:pt x="17652" y="14595"/>
                    </a:cubicBezTo>
                    <a:cubicBezTo>
                      <a:pt x="17615" y="14595"/>
                      <a:pt x="17596" y="14595"/>
                      <a:pt x="17558" y="14613"/>
                    </a:cubicBezTo>
                    <a:cubicBezTo>
                      <a:pt x="17464" y="14613"/>
                      <a:pt x="17351" y="14632"/>
                      <a:pt x="17239" y="14632"/>
                    </a:cubicBezTo>
                    <a:cubicBezTo>
                      <a:pt x="17239" y="14632"/>
                      <a:pt x="17220" y="14632"/>
                      <a:pt x="17220" y="14632"/>
                    </a:cubicBezTo>
                    <a:cubicBezTo>
                      <a:pt x="17201" y="14632"/>
                      <a:pt x="17201" y="14632"/>
                      <a:pt x="17182" y="14632"/>
                    </a:cubicBezTo>
                    <a:cubicBezTo>
                      <a:pt x="17069" y="14632"/>
                      <a:pt x="16957" y="14632"/>
                      <a:pt x="16844" y="14613"/>
                    </a:cubicBezTo>
                    <a:cubicBezTo>
                      <a:pt x="16844" y="14613"/>
                      <a:pt x="16844" y="14613"/>
                      <a:pt x="16825" y="14613"/>
                    </a:cubicBezTo>
                    <a:cubicBezTo>
                      <a:pt x="16825" y="14613"/>
                      <a:pt x="16806" y="14613"/>
                      <a:pt x="16806" y="14613"/>
                    </a:cubicBezTo>
                    <a:cubicBezTo>
                      <a:pt x="16693" y="14595"/>
                      <a:pt x="16562" y="14576"/>
                      <a:pt x="16449" y="14557"/>
                    </a:cubicBezTo>
                    <a:cubicBezTo>
                      <a:pt x="16430" y="14557"/>
                      <a:pt x="16411" y="14538"/>
                      <a:pt x="16393" y="14538"/>
                    </a:cubicBezTo>
                    <a:cubicBezTo>
                      <a:pt x="16299" y="14519"/>
                      <a:pt x="16186" y="14500"/>
                      <a:pt x="16092" y="14463"/>
                    </a:cubicBezTo>
                    <a:cubicBezTo>
                      <a:pt x="16073" y="14463"/>
                      <a:pt x="16054" y="14444"/>
                      <a:pt x="16017" y="14444"/>
                    </a:cubicBezTo>
                    <a:cubicBezTo>
                      <a:pt x="15923" y="14406"/>
                      <a:pt x="15829" y="14387"/>
                      <a:pt x="15735" y="14350"/>
                    </a:cubicBezTo>
                    <a:cubicBezTo>
                      <a:pt x="15716" y="14350"/>
                      <a:pt x="15697" y="14331"/>
                      <a:pt x="15678" y="14331"/>
                    </a:cubicBezTo>
                    <a:cubicBezTo>
                      <a:pt x="15584" y="14293"/>
                      <a:pt x="15490" y="14256"/>
                      <a:pt x="15396" y="14199"/>
                    </a:cubicBezTo>
                    <a:cubicBezTo>
                      <a:pt x="15377" y="14199"/>
                      <a:pt x="15359" y="14180"/>
                      <a:pt x="15340" y="14180"/>
                    </a:cubicBezTo>
                    <a:cubicBezTo>
                      <a:pt x="15246" y="14124"/>
                      <a:pt x="15133" y="14067"/>
                      <a:pt x="15039" y="14011"/>
                    </a:cubicBezTo>
                    <a:cubicBezTo>
                      <a:pt x="15039" y="14011"/>
                      <a:pt x="15039" y="14011"/>
                      <a:pt x="15039" y="14011"/>
                    </a:cubicBezTo>
                    <a:cubicBezTo>
                      <a:pt x="14738" y="13804"/>
                      <a:pt x="14456" y="13559"/>
                      <a:pt x="14231" y="13276"/>
                    </a:cubicBezTo>
                    <a:cubicBezTo>
                      <a:pt x="14231" y="13276"/>
                      <a:pt x="14231" y="13276"/>
                      <a:pt x="14231" y="13276"/>
                    </a:cubicBezTo>
                    <a:cubicBezTo>
                      <a:pt x="14156" y="13182"/>
                      <a:pt x="14080" y="13088"/>
                      <a:pt x="14024" y="12994"/>
                    </a:cubicBezTo>
                    <a:cubicBezTo>
                      <a:pt x="14024" y="12994"/>
                      <a:pt x="14005" y="12975"/>
                      <a:pt x="14005" y="12975"/>
                    </a:cubicBezTo>
                    <a:cubicBezTo>
                      <a:pt x="13949" y="12881"/>
                      <a:pt x="13892" y="12787"/>
                      <a:pt x="13836" y="12693"/>
                    </a:cubicBezTo>
                    <a:cubicBezTo>
                      <a:pt x="13836" y="12693"/>
                      <a:pt x="13836" y="12674"/>
                      <a:pt x="13817" y="12674"/>
                    </a:cubicBezTo>
                    <a:cubicBezTo>
                      <a:pt x="13761" y="12580"/>
                      <a:pt x="13704" y="12467"/>
                      <a:pt x="13667" y="12354"/>
                    </a:cubicBezTo>
                    <a:cubicBezTo>
                      <a:pt x="13667" y="12354"/>
                      <a:pt x="13667" y="12354"/>
                      <a:pt x="13667" y="12335"/>
                    </a:cubicBezTo>
                    <a:cubicBezTo>
                      <a:pt x="13535" y="12015"/>
                      <a:pt x="13441" y="11657"/>
                      <a:pt x="13385" y="11280"/>
                    </a:cubicBezTo>
                    <a:cubicBezTo>
                      <a:pt x="13385" y="11261"/>
                      <a:pt x="13385" y="11243"/>
                      <a:pt x="13385" y="11224"/>
                    </a:cubicBezTo>
                    <a:cubicBezTo>
                      <a:pt x="13385" y="11224"/>
                      <a:pt x="13385" y="11224"/>
                      <a:pt x="13385" y="11205"/>
                    </a:cubicBezTo>
                    <a:cubicBezTo>
                      <a:pt x="13366" y="11073"/>
                      <a:pt x="13366" y="10960"/>
                      <a:pt x="13366" y="10828"/>
                    </a:cubicBezTo>
                    <a:cubicBezTo>
                      <a:pt x="13366" y="10828"/>
                      <a:pt x="13366" y="10828"/>
                      <a:pt x="13366" y="10809"/>
                    </a:cubicBezTo>
                    <a:cubicBezTo>
                      <a:pt x="13366" y="10791"/>
                      <a:pt x="13366" y="10791"/>
                      <a:pt x="13366" y="10772"/>
                    </a:cubicBezTo>
                    <a:cubicBezTo>
                      <a:pt x="13366" y="10659"/>
                      <a:pt x="13366" y="10546"/>
                      <a:pt x="13385" y="10433"/>
                    </a:cubicBezTo>
                    <a:cubicBezTo>
                      <a:pt x="13385" y="10414"/>
                      <a:pt x="13385" y="10376"/>
                      <a:pt x="13404" y="10357"/>
                    </a:cubicBezTo>
                    <a:cubicBezTo>
                      <a:pt x="13422" y="10263"/>
                      <a:pt x="13422" y="10188"/>
                      <a:pt x="13441" y="10094"/>
                    </a:cubicBezTo>
                    <a:cubicBezTo>
                      <a:pt x="13441" y="10056"/>
                      <a:pt x="13460" y="10018"/>
                      <a:pt x="13460" y="9962"/>
                    </a:cubicBezTo>
                    <a:cubicBezTo>
                      <a:pt x="13479" y="9887"/>
                      <a:pt x="13498" y="9811"/>
                      <a:pt x="13516" y="9717"/>
                    </a:cubicBezTo>
                    <a:cubicBezTo>
                      <a:pt x="13535" y="9680"/>
                      <a:pt x="13535" y="9642"/>
                      <a:pt x="13554" y="9604"/>
                    </a:cubicBezTo>
                    <a:cubicBezTo>
                      <a:pt x="13592" y="9510"/>
                      <a:pt x="13610" y="9416"/>
                      <a:pt x="13648" y="9341"/>
                    </a:cubicBezTo>
                    <a:cubicBezTo>
                      <a:pt x="13667" y="9322"/>
                      <a:pt x="13667" y="9303"/>
                      <a:pt x="13686" y="9265"/>
                    </a:cubicBezTo>
                    <a:cubicBezTo>
                      <a:pt x="13723" y="9171"/>
                      <a:pt x="13780" y="9077"/>
                      <a:pt x="13817" y="8964"/>
                    </a:cubicBezTo>
                    <a:cubicBezTo>
                      <a:pt x="13817" y="8945"/>
                      <a:pt x="13836" y="8945"/>
                      <a:pt x="13836" y="8926"/>
                    </a:cubicBezTo>
                    <a:cubicBezTo>
                      <a:pt x="13967" y="8663"/>
                      <a:pt x="14137" y="8437"/>
                      <a:pt x="14343" y="8211"/>
                    </a:cubicBezTo>
                    <a:cubicBezTo>
                      <a:pt x="14550" y="7966"/>
                      <a:pt x="14795" y="7759"/>
                      <a:pt x="15058" y="7589"/>
                    </a:cubicBezTo>
                    <a:cubicBezTo>
                      <a:pt x="15058" y="7589"/>
                      <a:pt x="15058" y="7589"/>
                      <a:pt x="15058" y="7589"/>
                    </a:cubicBezTo>
                    <a:cubicBezTo>
                      <a:pt x="15152" y="7533"/>
                      <a:pt x="15246" y="7457"/>
                      <a:pt x="15359" y="7420"/>
                    </a:cubicBezTo>
                    <a:cubicBezTo>
                      <a:pt x="15377" y="7420"/>
                      <a:pt x="15396" y="7401"/>
                      <a:pt x="15396" y="7401"/>
                    </a:cubicBezTo>
                    <a:cubicBezTo>
                      <a:pt x="15490" y="7344"/>
                      <a:pt x="15584" y="7307"/>
                      <a:pt x="15678" y="7269"/>
                    </a:cubicBezTo>
                    <a:cubicBezTo>
                      <a:pt x="15697" y="7250"/>
                      <a:pt x="15716" y="7250"/>
                      <a:pt x="15753" y="7231"/>
                    </a:cubicBezTo>
                    <a:cubicBezTo>
                      <a:pt x="15847" y="7194"/>
                      <a:pt x="15941" y="7156"/>
                      <a:pt x="16035" y="7118"/>
                    </a:cubicBezTo>
                    <a:cubicBezTo>
                      <a:pt x="16054" y="7118"/>
                      <a:pt x="16092" y="7100"/>
                      <a:pt x="16111" y="7100"/>
                    </a:cubicBezTo>
                    <a:cubicBezTo>
                      <a:pt x="16205" y="7062"/>
                      <a:pt x="16317" y="7043"/>
                      <a:pt x="16411" y="7024"/>
                    </a:cubicBezTo>
                    <a:cubicBezTo>
                      <a:pt x="16430" y="7024"/>
                      <a:pt x="16449" y="7024"/>
                      <a:pt x="16468" y="7005"/>
                    </a:cubicBezTo>
                    <a:cubicBezTo>
                      <a:pt x="16581" y="6987"/>
                      <a:pt x="16693" y="6968"/>
                      <a:pt x="16787" y="6949"/>
                    </a:cubicBezTo>
                    <a:cubicBezTo>
                      <a:pt x="16806" y="6949"/>
                      <a:pt x="16806" y="6949"/>
                      <a:pt x="16825" y="6949"/>
                    </a:cubicBezTo>
                    <a:cubicBezTo>
                      <a:pt x="16938" y="6930"/>
                      <a:pt x="17069" y="6930"/>
                      <a:pt x="17182" y="6930"/>
                    </a:cubicBezTo>
                    <a:cubicBezTo>
                      <a:pt x="17182" y="6930"/>
                      <a:pt x="17182" y="6930"/>
                      <a:pt x="17182" y="6930"/>
                    </a:cubicBezTo>
                    <a:cubicBezTo>
                      <a:pt x="18216" y="6930"/>
                      <a:pt x="19175" y="7325"/>
                      <a:pt x="19908" y="8060"/>
                    </a:cubicBezTo>
                    <a:cubicBezTo>
                      <a:pt x="20209" y="8342"/>
                      <a:pt x="20622" y="8418"/>
                      <a:pt x="20998" y="8267"/>
                    </a:cubicBezTo>
                    <a:cubicBezTo>
                      <a:pt x="21036" y="8248"/>
                      <a:pt x="21073" y="8229"/>
                      <a:pt x="21111" y="8211"/>
                    </a:cubicBezTo>
                    <a:cubicBezTo>
                      <a:pt x="21355" y="8060"/>
                      <a:pt x="21506" y="7834"/>
                      <a:pt x="21525" y="7570"/>
                    </a:cubicBezTo>
                    <a:lnTo>
                      <a:pt x="21525" y="0"/>
                    </a:lnTo>
                    <a:lnTo>
                      <a:pt x="0" y="0"/>
                    </a:lnTo>
                    <a:lnTo>
                      <a:pt x="0" y="7589"/>
                    </a:lnTo>
                    <a:cubicBezTo>
                      <a:pt x="19" y="7872"/>
                      <a:pt x="207" y="8154"/>
                      <a:pt x="526" y="8267"/>
                    </a:cubicBezTo>
                    <a:cubicBezTo>
                      <a:pt x="902" y="8418"/>
                      <a:pt x="1316" y="8342"/>
                      <a:pt x="1635" y="8060"/>
                    </a:cubicBezTo>
                    <a:cubicBezTo>
                      <a:pt x="2350" y="7344"/>
                      <a:pt x="3327" y="6930"/>
                      <a:pt x="4342" y="6930"/>
                    </a:cubicBezTo>
                    <a:cubicBezTo>
                      <a:pt x="4342" y="6930"/>
                      <a:pt x="4342" y="6930"/>
                      <a:pt x="4342" y="6930"/>
                    </a:cubicBezTo>
                    <a:cubicBezTo>
                      <a:pt x="4455" y="6930"/>
                      <a:pt x="4587" y="6930"/>
                      <a:pt x="4700" y="6949"/>
                    </a:cubicBezTo>
                    <a:cubicBezTo>
                      <a:pt x="4718" y="6949"/>
                      <a:pt x="4718" y="6949"/>
                      <a:pt x="4737" y="6949"/>
                    </a:cubicBezTo>
                    <a:cubicBezTo>
                      <a:pt x="4850" y="6968"/>
                      <a:pt x="4963" y="6987"/>
                      <a:pt x="5057" y="7005"/>
                    </a:cubicBezTo>
                    <a:cubicBezTo>
                      <a:pt x="5076" y="7005"/>
                      <a:pt x="5094" y="7005"/>
                      <a:pt x="5113" y="7024"/>
                    </a:cubicBezTo>
                    <a:cubicBezTo>
                      <a:pt x="5207" y="7043"/>
                      <a:pt x="5320" y="7081"/>
                      <a:pt x="5414" y="7100"/>
                    </a:cubicBezTo>
                    <a:cubicBezTo>
                      <a:pt x="5433" y="7100"/>
                      <a:pt x="5470" y="7118"/>
                      <a:pt x="5489" y="7118"/>
                    </a:cubicBezTo>
                    <a:cubicBezTo>
                      <a:pt x="5583" y="7156"/>
                      <a:pt x="5677" y="7175"/>
                      <a:pt x="5771" y="7231"/>
                    </a:cubicBezTo>
                    <a:cubicBezTo>
                      <a:pt x="5790" y="7250"/>
                      <a:pt x="5828" y="7250"/>
                      <a:pt x="5846" y="7269"/>
                    </a:cubicBezTo>
                    <a:cubicBezTo>
                      <a:pt x="5940" y="7307"/>
                      <a:pt x="6034" y="7363"/>
                      <a:pt x="6128" y="7401"/>
                    </a:cubicBezTo>
                    <a:cubicBezTo>
                      <a:pt x="6147" y="7401"/>
                      <a:pt x="6166" y="7420"/>
                      <a:pt x="6185" y="7420"/>
                    </a:cubicBezTo>
                    <a:cubicBezTo>
                      <a:pt x="6279" y="7476"/>
                      <a:pt x="6373" y="7533"/>
                      <a:pt x="6467" y="7589"/>
                    </a:cubicBezTo>
                    <a:cubicBezTo>
                      <a:pt x="6467" y="7589"/>
                      <a:pt x="6467" y="7589"/>
                      <a:pt x="6486" y="7608"/>
                    </a:cubicBezTo>
                    <a:cubicBezTo>
                      <a:pt x="6749" y="7778"/>
                      <a:pt x="6993" y="7985"/>
                      <a:pt x="7200" y="8230"/>
                    </a:cubicBezTo>
                    <a:cubicBezTo>
                      <a:pt x="7313" y="8361"/>
                      <a:pt x="7425" y="8493"/>
                      <a:pt x="7519" y="8644"/>
                    </a:cubicBezTo>
                    <a:cubicBezTo>
                      <a:pt x="7519" y="8644"/>
                      <a:pt x="7519" y="8644"/>
                      <a:pt x="7519" y="8663"/>
                    </a:cubicBezTo>
                    <a:cubicBezTo>
                      <a:pt x="7576" y="8757"/>
                      <a:pt x="7632" y="8851"/>
                      <a:pt x="7689" y="8945"/>
                    </a:cubicBezTo>
                    <a:cubicBezTo>
                      <a:pt x="7689" y="8964"/>
                      <a:pt x="7707" y="8983"/>
                      <a:pt x="7707" y="9002"/>
                    </a:cubicBezTo>
                    <a:cubicBezTo>
                      <a:pt x="7764" y="9096"/>
                      <a:pt x="7801" y="9190"/>
                      <a:pt x="7839" y="9284"/>
                    </a:cubicBezTo>
                    <a:cubicBezTo>
                      <a:pt x="7858" y="9322"/>
                      <a:pt x="7858" y="9341"/>
                      <a:pt x="7877" y="9378"/>
                    </a:cubicBezTo>
                    <a:cubicBezTo>
                      <a:pt x="7914" y="9454"/>
                      <a:pt x="7933" y="9529"/>
                      <a:pt x="7952" y="9604"/>
                    </a:cubicBezTo>
                    <a:cubicBezTo>
                      <a:pt x="7971" y="9661"/>
                      <a:pt x="7989" y="9698"/>
                      <a:pt x="7989" y="9755"/>
                    </a:cubicBezTo>
                    <a:cubicBezTo>
                      <a:pt x="8008" y="9811"/>
                      <a:pt x="8027" y="9887"/>
                      <a:pt x="8046" y="9962"/>
                    </a:cubicBezTo>
                    <a:cubicBezTo>
                      <a:pt x="8065" y="10019"/>
                      <a:pt x="8065" y="10075"/>
                      <a:pt x="8083" y="10132"/>
                    </a:cubicBezTo>
                    <a:cubicBezTo>
                      <a:pt x="8102" y="10207"/>
                      <a:pt x="8102" y="10282"/>
                      <a:pt x="8121" y="10358"/>
                    </a:cubicBezTo>
                    <a:cubicBezTo>
                      <a:pt x="8121" y="10395"/>
                      <a:pt x="8140" y="10433"/>
                      <a:pt x="8140" y="10489"/>
                    </a:cubicBezTo>
                    <a:cubicBezTo>
                      <a:pt x="8140" y="10583"/>
                      <a:pt x="8159" y="10678"/>
                      <a:pt x="8159" y="10791"/>
                    </a:cubicBezTo>
                    <a:cubicBezTo>
                      <a:pt x="8159" y="10809"/>
                      <a:pt x="8159" y="10828"/>
                      <a:pt x="8159" y="10847"/>
                    </a:cubicBezTo>
                    <a:cubicBezTo>
                      <a:pt x="8159" y="10847"/>
                      <a:pt x="8159" y="10866"/>
                      <a:pt x="8159" y="10866"/>
                    </a:cubicBezTo>
                    <a:cubicBezTo>
                      <a:pt x="8159" y="10979"/>
                      <a:pt x="8159" y="11092"/>
                      <a:pt x="8140" y="11224"/>
                    </a:cubicBezTo>
                    <a:cubicBezTo>
                      <a:pt x="8140" y="11243"/>
                      <a:pt x="8140" y="11243"/>
                      <a:pt x="8140" y="11261"/>
                    </a:cubicBezTo>
                    <a:cubicBezTo>
                      <a:pt x="8140" y="11280"/>
                      <a:pt x="8140" y="11280"/>
                      <a:pt x="8140" y="11299"/>
                    </a:cubicBezTo>
                    <a:cubicBezTo>
                      <a:pt x="8102" y="11657"/>
                      <a:pt x="8008" y="12015"/>
                      <a:pt x="7858" y="12335"/>
                    </a:cubicBezTo>
                    <a:cubicBezTo>
                      <a:pt x="7858" y="12354"/>
                      <a:pt x="7858" y="12354"/>
                      <a:pt x="7839" y="12372"/>
                    </a:cubicBezTo>
                    <a:cubicBezTo>
                      <a:pt x="7801" y="12467"/>
                      <a:pt x="7745" y="12580"/>
                      <a:pt x="7689" y="12674"/>
                    </a:cubicBezTo>
                    <a:cubicBezTo>
                      <a:pt x="7689" y="12693"/>
                      <a:pt x="7670" y="12693"/>
                      <a:pt x="7670" y="12711"/>
                    </a:cubicBezTo>
                    <a:cubicBezTo>
                      <a:pt x="7613" y="12806"/>
                      <a:pt x="7557" y="12900"/>
                      <a:pt x="7501" y="12994"/>
                    </a:cubicBezTo>
                    <a:cubicBezTo>
                      <a:pt x="7501" y="13013"/>
                      <a:pt x="7482" y="13013"/>
                      <a:pt x="7482" y="13032"/>
                    </a:cubicBezTo>
                    <a:cubicBezTo>
                      <a:pt x="7425" y="13126"/>
                      <a:pt x="7350" y="13220"/>
                      <a:pt x="7275" y="13295"/>
                    </a:cubicBezTo>
                    <a:cubicBezTo>
                      <a:pt x="7275" y="13295"/>
                      <a:pt x="7275" y="13314"/>
                      <a:pt x="7256" y="13314"/>
                    </a:cubicBezTo>
                    <a:cubicBezTo>
                      <a:pt x="7031" y="13597"/>
                      <a:pt x="6749" y="13841"/>
                      <a:pt x="6448" y="14048"/>
                    </a:cubicBezTo>
                    <a:cubicBezTo>
                      <a:pt x="6448" y="14048"/>
                      <a:pt x="6429" y="14048"/>
                      <a:pt x="6429" y="14067"/>
                    </a:cubicBezTo>
                    <a:cubicBezTo>
                      <a:pt x="6335" y="14124"/>
                      <a:pt x="6241" y="14180"/>
                      <a:pt x="6147" y="14237"/>
                    </a:cubicBezTo>
                    <a:cubicBezTo>
                      <a:pt x="6128" y="14256"/>
                      <a:pt x="6109" y="14256"/>
                      <a:pt x="6091" y="14256"/>
                    </a:cubicBezTo>
                    <a:cubicBezTo>
                      <a:pt x="5997" y="14293"/>
                      <a:pt x="5921" y="14350"/>
                      <a:pt x="5827" y="14387"/>
                    </a:cubicBezTo>
                    <a:cubicBezTo>
                      <a:pt x="5809" y="14406"/>
                      <a:pt x="5790" y="14406"/>
                      <a:pt x="5752" y="14425"/>
                    </a:cubicBezTo>
                    <a:cubicBezTo>
                      <a:pt x="5658" y="14463"/>
                      <a:pt x="5564" y="14500"/>
                      <a:pt x="5470" y="14519"/>
                    </a:cubicBezTo>
                    <a:cubicBezTo>
                      <a:pt x="5451" y="14519"/>
                      <a:pt x="5414" y="14538"/>
                      <a:pt x="5395" y="14538"/>
                    </a:cubicBezTo>
                    <a:cubicBezTo>
                      <a:pt x="5301" y="14576"/>
                      <a:pt x="5207" y="14595"/>
                      <a:pt x="5094" y="14613"/>
                    </a:cubicBezTo>
                    <a:cubicBezTo>
                      <a:pt x="5075" y="14613"/>
                      <a:pt x="5057" y="14632"/>
                      <a:pt x="5038" y="14632"/>
                    </a:cubicBezTo>
                    <a:cubicBezTo>
                      <a:pt x="4925" y="14651"/>
                      <a:pt x="4812" y="14670"/>
                      <a:pt x="4681" y="14689"/>
                    </a:cubicBezTo>
                    <a:cubicBezTo>
                      <a:pt x="4681" y="14689"/>
                      <a:pt x="4662" y="14689"/>
                      <a:pt x="4662" y="14689"/>
                    </a:cubicBezTo>
                    <a:cubicBezTo>
                      <a:pt x="4662" y="14689"/>
                      <a:pt x="4662" y="14689"/>
                      <a:pt x="4643" y="14689"/>
                    </a:cubicBezTo>
                    <a:cubicBezTo>
                      <a:pt x="4530" y="14708"/>
                      <a:pt x="4418" y="14708"/>
                      <a:pt x="4305" y="14708"/>
                    </a:cubicBezTo>
                    <a:cubicBezTo>
                      <a:pt x="4286" y="14708"/>
                      <a:pt x="4286" y="14708"/>
                      <a:pt x="4267" y="14708"/>
                    </a:cubicBezTo>
                    <a:cubicBezTo>
                      <a:pt x="4267" y="14708"/>
                      <a:pt x="4248" y="14708"/>
                      <a:pt x="4248" y="14708"/>
                    </a:cubicBezTo>
                    <a:cubicBezTo>
                      <a:pt x="4135" y="14708"/>
                      <a:pt x="4042" y="14708"/>
                      <a:pt x="3929" y="14689"/>
                    </a:cubicBezTo>
                    <a:cubicBezTo>
                      <a:pt x="3891" y="14689"/>
                      <a:pt x="3872" y="14689"/>
                      <a:pt x="3835" y="14689"/>
                    </a:cubicBezTo>
                    <a:cubicBezTo>
                      <a:pt x="3741" y="14670"/>
                      <a:pt x="3647" y="14670"/>
                      <a:pt x="3553" y="14651"/>
                    </a:cubicBezTo>
                    <a:cubicBezTo>
                      <a:pt x="3515" y="14651"/>
                      <a:pt x="3478" y="14632"/>
                      <a:pt x="3440" y="14632"/>
                    </a:cubicBezTo>
                    <a:cubicBezTo>
                      <a:pt x="3365" y="14613"/>
                      <a:pt x="3290" y="14595"/>
                      <a:pt x="3196" y="14576"/>
                    </a:cubicBezTo>
                    <a:cubicBezTo>
                      <a:pt x="3139" y="14557"/>
                      <a:pt x="3102" y="14538"/>
                      <a:pt x="3045" y="14538"/>
                    </a:cubicBezTo>
                    <a:cubicBezTo>
                      <a:pt x="2989" y="14519"/>
                      <a:pt x="2914" y="14500"/>
                      <a:pt x="2857" y="14463"/>
                    </a:cubicBezTo>
                    <a:cubicBezTo>
                      <a:pt x="2820" y="14444"/>
                      <a:pt x="2763" y="14425"/>
                      <a:pt x="2726" y="14406"/>
                    </a:cubicBezTo>
                    <a:cubicBezTo>
                      <a:pt x="2650" y="14369"/>
                      <a:pt x="2575" y="14331"/>
                      <a:pt x="2500" y="14293"/>
                    </a:cubicBezTo>
                    <a:cubicBezTo>
                      <a:pt x="2462" y="14274"/>
                      <a:pt x="2425" y="14256"/>
                      <a:pt x="2406" y="14237"/>
                    </a:cubicBezTo>
                    <a:cubicBezTo>
                      <a:pt x="2331" y="14199"/>
                      <a:pt x="2237" y="14143"/>
                      <a:pt x="2162" y="14086"/>
                    </a:cubicBezTo>
                    <a:cubicBezTo>
                      <a:pt x="2143" y="14067"/>
                      <a:pt x="2105" y="14048"/>
                      <a:pt x="2086" y="14030"/>
                    </a:cubicBezTo>
                    <a:cubicBezTo>
                      <a:pt x="1992" y="13973"/>
                      <a:pt x="1917" y="13917"/>
                      <a:pt x="1842" y="13841"/>
                    </a:cubicBezTo>
                    <a:cubicBezTo>
                      <a:pt x="1823" y="13822"/>
                      <a:pt x="1823" y="13822"/>
                      <a:pt x="1804" y="13804"/>
                    </a:cubicBezTo>
                    <a:cubicBezTo>
                      <a:pt x="1710" y="13728"/>
                      <a:pt x="1635" y="13653"/>
                      <a:pt x="1541" y="13559"/>
                    </a:cubicBezTo>
                    <a:cubicBezTo>
                      <a:pt x="1335" y="13371"/>
                      <a:pt x="1053" y="13276"/>
                      <a:pt x="789" y="13276"/>
                    </a:cubicBezTo>
                    <a:cubicBezTo>
                      <a:pt x="677" y="13276"/>
                      <a:pt x="564" y="13314"/>
                      <a:pt x="451" y="13352"/>
                    </a:cubicBezTo>
                    <a:cubicBezTo>
                      <a:pt x="282" y="13465"/>
                      <a:pt x="94" y="13728"/>
                      <a:pt x="75" y="140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7371CC4D-F233-3E37-0F7E-5E6F8664204D}"/>
                  </a:ext>
                </a:extLst>
              </p:cNvPr>
              <p:cNvSpPr/>
              <p:nvPr/>
            </p:nvSpPr>
            <p:spPr>
              <a:xfrm>
                <a:off x="7614629" y="6773947"/>
                <a:ext cx="1200979" cy="2116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15" y="3204"/>
                    </a:moveTo>
                    <a:cubicBezTo>
                      <a:pt x="8969" y="3482"/>
                      <a:pt x="9082" y="3857"/>
                      <a:pt x="8836" y="4179"/>
                    </a:cubicBezTo>
                    <a:cubicBezTo>
                      <a:pt x="8629" y="4468"/>
                      <a:pt x="8157" y="4661"/>
                      <a:pt x="7628" y="4671"/>
                    </a:cubicBezTo>
                    <a:lnTo>
                      <a:pt x="0" y="4671"/>
                    </a:lnTo>
                    <a:lnTo>
                      <a:pt x="0" y="8989"/>
                    </a:lnTo>
                    <a:cubicBezTo>
                      <a:pt x="19" y="9150"/>
                      <a:pt x="208" y="9311"/>
                      <a:pt x="529" y="9375"/>
                    </a:cubicBezTo>
                    <a:cubicBezTo>
                      <a:pt x="906" y="9461"/>
                      <a:pt x="1322" y="9418"/>
                      <a:pt x="1643" y="9257"/>
                    </a:cubicBezTo>
                    <a:cubicBezTo>
                      <a:pt x="2360" y="8850"/>
                      <a:pt x="3342" y="8614"/>
                      <a:pt x="4362" y="8614"/>
                    </a:cubicBezTo>
                    <a:cubicBezTo>
                      <a:pt x="5022" y="8614"/>
                      <a:pt x="5645" y="8711"/>
                      <a:pt x="6193" y="8882"/>
                    </a:cubicBezTo>
                    <a:cubicBezTo>
                      <a:pt x="7401" y="9257"/>
                      <a:pt x="8213" y="9975"/>
                      <a:pt x="8213" y="10811"/>
                    </a:cubicBezTo>
                    <a:cubicBezTo>
                      <a:pt x="8213" y="10811"/>
                      <a:pt x="8213" y="10811"/>
                      <a:pt x="8213" y="10811"/>
                    </a:cubicBezTo>
                    <a:cubicBezTo>
                      <a:pt x="8213" y="10811"/>
                      <a:pt x="8213" y="10811"/>
                      <a:pt x="8213" y="10811"/>
                    </a:cubicBezTo>
                    <a:cubicBezTo>
                      <a:pt x="8213" y="11561"/>
                      <a:pt x="7534" y="12236"/>
                      <a:pt x="6514" y="12621"/>
                    </a:cubicBezTo>
                    <a:cubicBezTo>
                      <a:pt x="5891" y="12857"/>
                      <a:pt x="5155" y="12996"/>
                      <a:pt x="4362" y="12996"/>
                    </a:cubicBezTo>
                    <a:cubicBezTo>
                      <a:pt x="4229" y="12996"/>
                      <a:pt x="4097" y="12996"/>
                      <a:pt x="3984" y="12986"/>
                    </a:cubicBezTo>
                    <a:cubicBezTo>
                      <a:pt x="3097" y="12932"/>
                      <a:pt x="2266" y="12718"/>
                      <a:pt x="1624" y="12354"/>
                    </a:cubicBezTo>
                    <a:cubicBezTo>
                      <a:pt x="1322" y="12193"/>
                      <a:pt x="906" y="12150"/>
                      <a:pt x="529" y="12236"/>
                    </a:cubicBezTo>
                    <a:cubicBezTo>
                      <a:pt x="453" y="12257"/>
                      <a:pt x="378" y="12279"/>
                      <a:pt x="321" y="12300"/>
                    </a:cubicBezTo>
                    <a:cubicBezTo>
                      <a:pt x="132" y="12386"/>
                      <a:pt x="19" y="12504"/>
                      <a:pt x="0" y="12632"/>
                    </a:cubicBezTo>
                    <a:lnTo>
                      <a:pt x="0" y="12632"/>
                    </a:lnTo>
                    <a:lnTo>
                      <a:pt x="0" y="16939"/>
                    </a:lnTo>
                    <a:lnTo>
                      <a:pt x="7609" y="16939"/>
                    </a:lnTo>
                    <a:cubicBezTo>
                      <a:pt x="8138" y="16950"/>
                      <a:pt x="8610" y="17143"/>
                      <a:pt x="8817" y="17432"/>
                    </a:cubicBezTo>
                    <a:cubicBezTo>
                      <a:pt x="8912" y="17561"/>
                      <a:pt x="8950" y="17689"/>
                      <a:pt x="8931" y="17818"/>
                    </a:cubicBezTo>
                    <a:cubicBezTo>
                      <a:pt x="8912" y="18032"/>
                      <a:pt x="8780" y="18246"/>
                      <a:pt x="8497" y="18418"/>
                    </a:cubicBezTo>
                    <a:cubicBezTo>
                      <a:pt x="7855" y="18771"/>
                      <a:pt x="7515" y="19243"/>
                      <a:pt x="7515" y="19736"/>
                    </a:cubicBezTo>
                    <a:cubicBezTo>
                      <a:pt x="7515" y="20764"/>
                      <a:pt x="8987" y="21600"/>
                      <a:pt x="10800" y="21600"/>
                    </a:cubicBezTo>
                    <a:cubicBezTo>
                      <a:pt x="12556" y="21600"/>
                      <a:pt x="14010" y="20807"/>
                      <a:pt x="14085" y="19821"/>
                    </a:cubicBezTo>
                    <a:cubicBezTo>
                      <a:pt x="14085" y="19789"/>
                      <a:pt x="14085" y="19757"/>
                      <a:pt x="14085" y="19725"/>
                    </a:cubicBezTo>
                    <a:cubicBezTo>
                      <a:pt x="14085" y="19725"/>
                      <a:pt x="14085" y="19725"/>
                      <a:pt x="14085" y="19725"/>
                    </a:cubicBezTo>
                    <a:cubicBezTo>
                      <a:pt x="14066" y="19232"/>
                      <a:pt x="13727" y="18771"/>
                      <a:pt x="13103" y="18429"/>
                    </a:cubicBezTo>
                    <a:cubicBezTo>
                      <a:pt x="12820" y="18246"/>
                      <a:pt x="12669" y="18032"/>
                      <a:pt x="12669" y="17818"/>
                    </a:cubicBezTo>
                    <a:cubicBezTo>
                      <a:pt x="12650" y="17689"/>
                      <a:pt x="12707" y="17561"/>
                      <a:pt x="12783" y="17432"/>
                    </a:cubicBezTo>
                    <a:cubicBezTo>
                      <a:pt x="12990" y="17143"/>
                      <a:pt x="13462" y="16950"/>
                      <a:pt x="13972" y="16939"/>
                    </a:cubicBezTo>
                    <a:lnTo>
                      <a:pt x="21600" y="16939"/>
                    </a:lnTo>
                    <a:lnTo>
                      <a:pt x="21600" y="4671"/>
                    </a:lnTo>
                    <a:lnTo>
                      <a:pt x="13991" y="4671"/>
                    </a:lnTo>
                    <a:cubicBezTo>
                      <a:pt x="13462" y="4661"/>
                      <a:pt x="12990" y="4468"/>
                      <a:pt x="12783" y="4179"/>
                    </a:cubicBezTo>
                    <a:cubicBezTo>
                      <a:pt x="12537" y="3846"/>
                      <a:pt x="12669" y="3482"/>
                      <a:pt x="13103" y="3204"/>
                    </a:cubicBezTo>
                    <a:cubicBezTo>
                      <a:pt x="13198" y="3150"/>
                      <a:pt x="13273" y="3107"/>
                      <a:pt x="13349" y="3054"/>
                    </a:cubicBezTo>
                    <a:cubicBezTo>
                      <a:pt x="13368" y="3043"/>
                      <a:pt x="13368" y="3032"/>
                      <a:pt x="13387" y="3021"/>
                    </a:cubicBezTo>
                    <a:cubicBezTo>
                      <a:pt x="13443" y="2979"/>
                      <a:pt x="13500" y="2936"/>
                      <a:pt x="13557" y="2882"/>
                    </a:cubicBezTo>
                    <a:cubicBezTo>
                      <a:pt x="13576" y="2871"/>
                      <a:pt x="13576" y="2861"/>
                      <a:pt x="13594" y="2850"/>
                    </a:cubicBezTo>
                    <a:cubicBezTo>
                      <a:pt x="13651" y="2807"/>
                      <a:pt x="13689" y="2754"/>
                      <a:pt x="13745" y="2700"/>
                    </a:cubicBezTo>
                    <a:cubicBezTo>
                      <a:pt x="13745" y="2689"/>
                      <a:pt x="13764" y="2679"/>
                      <a:pt x="13764" y="2668"/>
                    </a:cubicBezTo>
                    <a:cubicBezTo>
                      <a:pt x="13802" y="2614"/>
                      <a:pt x="13840" y="2561"/>
                      <a:pt x="13878" y="2507"/>
                    </a:cubicBezTo>
                    <a:cubicBezTo>
                      <a:pt x="13878" y="2496"/>
                      <a:pt x="13897" y="2486"/>
                      <a:pt x="13897" y="2475"/>
                    </a:cubicBezTo>
                    <a:cubicBezTo>
                      <a:pt x="13934" y="2421"/>
                      <a:pt x="13953" y="2368"/>
                      <a:pt x="13991" y="2314"/>
                    </a:cubicBezTo>
                    <a:cubicBezTo>
                      <a:pt x="13991" y="2304"/>
                      <a:pt x="14010" y="2293"/>
                      <a:pt x="14010" y="2282"/>
                    </a:cubicBezTo>
                    <a:cubicBezTo>
                      <a:pt x="14029" y="2229"/>
                      <a:pt x="14048" y="2175"/>
                      <a:pt x="14066" y="2121"/>
                    </a:cubicBezTo>
                    <a:cubicBezTo>
                      <a:pt x="14066" y="2111"/>
                      <a:pt x="14066" y="2100"/>
                      <a:pt x="14085" y="2089"/>
                    </a:cubicBezTo>
                    <a:cubicBezTo>
                      <a:pt x="14104" y="2036"/>
                      <a:pt x="14104" y="1982"/>
                      <a:pt x="14104" y="1918"/>
                    </a:cubicBezTo>
                    <a:cubicBezTo>
                      <a:pt x="14104" y="1907"/>
                      <a:pt x="14104" y="1896"/>
                      <a:pt x="14104" y="1886"/>
                    </a:cubicBezTo>
                    <a:cubicBezTo>
                      <a:pt x="14104" y="1821"/>
                      <a:pt x="14104" y="1757"/>
                      <a:pt x="14085" y="1693"/>
                    </a:cubicBezTo>
                    <a:cubicBezTo>
                      <a:pt x="14085" y="1693"/>
                      <a:pt x="14085" y="1682"/>
                      <a:pt x="14085" y="1682"/>
                    </a:cubicBezTo>
                    <a:cubicBezTo>
                      <a:pt x="14085" y="1671"/>
                      <a:pt x="14085" y="1661"/>
                      <a:pt x="14085" y="1661"/>
                    </a:cubicBezTo>
                    <a:cubicBezTo>
                      <a:pt x="14066" y="1607"/>
                      <a:pt x="14066" y="1554"/>
                      <a:pt x="14048" y="1511"/>
                    </a:cubicBezTo>
                    <a:cubicBezTo>
                      <a:pt x="14048" y="1500"/>
                      <a:pt x="14029" y="1489"/>
                      <a:pt x="14029" y="1479"/>
                    </a:cubicBezTo>
                    <a:cubicBezTo>
                      <a:pt x="14010" y="1436"/>
                      <a:pt x="13991" y="1382"/>
                      <a:pt x="13972" y="1339"/>
                    </a:cubicBezTo>
                    <a:cubicBezTo>
                      <a:pt x="13972" y="1329"/>
                      <a:pt x="13953" y="1318"/>
                      <a:pt x="13953" y="1307"/>
                    </a:cubicBezTo>
                    <a:cubicBezTo>
                      <a:pt x="13934" y="1264"/>
                      <a:pt x="13897" y="1221"/>
                      <a:pt x="13859" y="1168"/>
                    </a:cubicBezTo>
                    <a:cubicBezTo>
                      <a:pt x="13859" y="1157"/>
                      <a:pt x="13840" y="1146"/>
                      <a:pt x="13840" y="1136"/>
                    </a:cubicBezTo>
                    <a:cubicBezTo>
                      <a:pt x="13802" y="1093"/>
                      <a:pt x="13764" y="1039"/>
                      <a:pt x="13727" y="996"/>
                    </a:cubicBezTo>
                    <a:cubicBezTo>
                      <a:pt x="13727" y="986"/>
                      <a:pt x="13708" y="986"/>
                      <a:pt x="13708" y="975"/>
                    </a:cubicBezTo>
                    <a:cubicBezTo>
                      <a:pt x="13462" y="718"/>
                      <a:pt x="13103" y="493"/>
                      <a:pt x="12669" y="321"/>
                    </a:cubicBezTo>
                    <a:cubicBezTo>
                      <a:pt x="12669" y="321"/>
                      <a:pt x="12669" y="321"/>
                      <a:pt x="12669" y="321"/>
                    </a:cubicBezTo>
                    <a:cubicBezTo>
                      <a:pt x="12575" y="289"/>
                      <a:pt x="12499" y="257"/>
                      <a:pt x="12405" y="225"/>
                    </a:cubicBezTo>
                    <a:cubicBezTo>
                      <a:pt x="12405" y="225"/>
                      <a:pt x="12405" y="225"/>
                      <a:pt x="12405" y="225"/>
                    </a:cubicBezTo>
                    <a:cubicBezTo>
                      <a:pt x="12046" y="107"/>
                      <a:pt x="11631" y="43"/>
                      <a:pt x="11197" y="11"/>
                    </a:cubicBezTo>
                    <a:cubicBezTo>
                      <a:pt x="11140" y="11"/>
                      <a:pt x="11083" y="11"/>
                      <a:pt x="11027" y="0"/>
                    </a:cubicBezTo>
                    <a:cubicBezTo>
                      <a:pt x="10970" y="0"/>
                      <a:pt x="10913" y="0"/>
                      <a:pt x="10857" y="0"/>
                    </a:cubicBezTo>
                    <a:cubicBezTo>
                      <a:pt x="10819" y="0"/>
                      <a:pt x="10781" y="0"/>
                      <a:pt x="10743" y="0"/>
                    </a:cubicBezTo>
                    <a:cubicBezTo>
                      <a:pt x="10120" y="11"/>
                      <a:pt x="9554" y="118"/>
                      <a:pt x="9063" y="300"/>
                    </a:cubicBezTo>
                    <a:cubicBezTo>
                      <a:pt x="9044" y="311"/>
                      <a:pt x="9025" y="311"/>
                      <a:pt x="9006" y="321"/>
                    </a:cubicBezTo>
                    <a:cubicBezTo>
                      <a:pt x="8950" y="343"/>
                      <a:pt x="8874" y="375"/>
                      <a:pt x="8818" y="396"/>
                    </a:cubicBezTo>
                    <a:cubicBezTo>
                      <a:pt x="8799" y="407"/>
                      <a:pt x="8761" y="418"/>
                      <a:pt x="8742" y="429"/>
                    </a:cubicBezTo>
                    <a:cubicBezTo>
                      <a:pt x="8685" y="450"/>
                      <a:pt x="8629" y="482"/>
                      <a:pt x="8572" y="514"/>
                    </a:cubicBezTo>
                    <a:cubicBezTo>
                      <a:pt x="8553" y="525"/>
                      <a:pt x="8515" y="546"/>
                      <a:pt x="8497" y="557"/>
                    </a:cubicBezTo>
                    <a:cubicBezTo>
                      <a:pt x="8440" y="589"/>
                      <a:pt x="8402" y="611"/>
                      <a:pt x="8346" y="643"/>
                    </a:cubicBezTo>
                    <a:cubicBezTo>
                      <a:pt x="8327" y="664"/>
                      <a:pt x="8289" y="675"/>
                      <a:pt x="8270" y="696"/>
                    </a:cubicBezTo>
                    <a:cubicBezTo>
                      <a:pt x="8232" y="729"/>
                      <a:pt x="8195" y="761"/>
                      <a:pt x="8157" y="782"/>
                    </a:cubicBezTo>
                    <a:cubicBezTo>
                      <a:pt x="8138" y="804"/>
                      <a:pt x="8100" y="825"/>
                      <a:pt x="8081" y="846"/>
                    </a:cubicBezTo>
                    <a:cubicBezTo>
                      <a:pt x="8043" y="879"/>
                      <a:pt x="8025" y="900"/>
                      <a:pt x="7987" y="932"/>
                    </a:cubicBezTo>
                    <a:cubicBezTo>
                      <a:pt x="7968" y="964"/>
                      <a:pt x="7930" y="986"/>
                      <a:pt x="7911" y="1018"/>
                    </a:cubicBezTo>
                    <a:cubicBezTo>
                      <a:pt x="7892" y="1039"/>
                      <a:pt x="7874" y="1071"/>
                      <a:pt x="7836" y="1093"/>
                    </a:cubicBezTo>
                    <a:cubicBezTo>
                      <a:pt x="7817" y="1125"/>
                      <a:pt x="7779" y="1168"/>
                      <a:pt x="7760" y="1200"/>
                    </a:cubicBezTo>
                    <a:cubicBezTo>
                      <a:pt x="7741" y="1221"/>
                      <a:pt x="7723" y="1243"/>
                      <a:pt x="7723" y="1264"/>
                    </a:cubicBezTo>
                    <a:cubicBezTo>
                      <a:pt x="7704" y="1307"/>
                      <a:pt x="7685" y="1339"/>
                      <a:pt x="7666" y="1382"/>
                    </a:cubicBezTo>
                    <a:cubicBezTo>
                      <a:pt x="7666" y="1404"/>
                      <a:pt x="7647" y="1425"/>
                      <a:pt x="7628" y="1446"/>
                    </a:cubicBezTo>
                    <a:cubicBezTo>
                      <a:pt x="7609" y="1489"/>
                      <a:pt x="7609" y="1521"/>
                      <a:pt x="7590" y="1564"/>
                    </a:cubicBezTo>
                    <a:cubicBezTo>
                      <a:pt x="7590" y="1586"/>
                      <a:pt x="7571" y="1618"/>
                      <a:pt x="7571" y="1639"/>
                    </a:cubicBezTo>
                    <a:cubicBezTo>
                      <a:pt x="7571" y="1661"/>
                      <a:pt x="7571" y="1693"/>
                      <a:pt x="7571" y="1714"/>
                    </a:cubicBezTo>
                    <a:cubicBezTo>
                      <a:pt x="7571" y="1757"/>
                      <a:pt x="7553" y="1789"/>
                      <a:pt x="7553" y="1832"/>
                    </a:cubicBezTo>
                    <a:cubicBezTo>
                      <a:pt x="7552" y="2389"/>
                      <a:pt x="7892" y="2861"/>
                      <a:pt x="8515" y="320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332AE95E-B889-4B84-3A33-F9012D3342EB}"/>
                  </a:ext>
                </a:extLst>
              </p:cNvPr>
              <p:cNvSpPr/>
              <p:nvPr/>
            </p:nvSpPr>
            <p:spPr>
              <a:xfrm>
                <a:off x="5147583" y="6784445"/>
                <a:ext cx="1204124" cy="2115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87" y="17398"/>
                    </a:moveTo>
                    <a:cubicBezTo>
                      <a:pt x="12994" y="17109"/>
                      <a:pt x="13465" y="16916"/>
                      <a:pt x="13992" y="16905"/>
                    </a:cubicBezTo>
                    <a:lnTo>
                      <a:pt x="21600" y="16905"/>
                    </a:lnTo>
                    <a:lnTo>
                      <a:pt x="21600" y="12585"/>
                    </a:lnTo>
                    <a:cubicBezTo>
                      <a:pt x="21581" y="12424"/>
                      <a:pt x="21393" y="12263"/>
                      <a:pt x="21073" y="12199"/>
                    </a:cubicBezTo>
                    <a:cubicBezTo>
                      <a:pt x="20696" y="12113"/>
                      <a:pt x="20282" y="12156"/>
                      <a:pt x="19962" y="12317"/>
                    </a:cubicBezTo>
                    <a:cubicBezTo>
                      <a:pt x="19246" y="12724"/>
                      <a:pt x="18267" y="12960"/>
                      <a:pt x="17250" y="12960"/>
                    </a:cubicBezTo>
                    <a:cubicBezTo>
                      <a:pt x="15122" y="12960"/>
                      <a:pt x="13408" y="11974"/>
                      <a:pt x="13408" y="10773"/>
                    </a:cubicBezTo>
                    <a:cubicBezTo>
                      <a:pt x="13408" y="9562"/>
                      <a:pt x="15141" y="8586"/>
                      <a:pt x="17250" y="8586"/>
                    </a:cubicBezTo>
                    <a:cubicBezTo>
                      <a:pt x="18286" y="8586"/>
                      <a:pt x="19246" y="8812"/>
                      <a:pt x="19980" y="9230"/>
                    </a:cubicBezTo>
                    <a:cubicBezTo>
                      <a:pt x="20169" y="9326"/>
                      <a:pt x="20414" y="9380"/>
                      <a:pt x="20640" y="9390"/>
                    </a:cubicBezTo>
                    <a:cubicBezTo>
                      <a:pt x="20734" y="9390"/>
                      <a:pt x="20828" y="9390"/>
                      <a:pt x="20922" y="9369"/>
                    </a:cubicBezTo>
                    <a:cubicBezTo>
                      <a:pt x="20979" y="9358"/>
                      <a:pt x="21016" y="9348"/>
                      <a:pt x="21073" y="9337"/>
                    </a:cubicBezTo>
                    <a:cubicBezTo>
                      <a:pt x="21374" y="9262"/>
                      <a:pt x="21581" y="9112"/>
                      <a:pt x="21600" y="8940"/>
                    </a:cubicBezTo>
                    <a:lnTo>
                      <a:pt x="21600" y="7214"/>
                    </a:lnTo>
                    <a:lnTo>
                      <a:pt x="21600" y="6175"/>
                    </a:lnTo>
                    <a:lnTo>
                      <a:pt x="21600" y="4631"/>
                    </a:lnTo>
                    <a:lnTo>
                      <a:pt x="14011" y="4631"/>
                    </a:lnTo>
                    <a:cubicBezTo>
                      <a:pt x="13822" y="4631"/>
                      <a:pt x="13653" y="4599"/>
                      <a:pt x="13483" y="4556"/>
                    </a:cubicBezTo>
                    <a:cubicBezTo>
                      <a:pt x="13182" y="4470"/>
                      <a:pt x="12937" y="4331"/>
                      <a:pt x="12787" y="4138"/>
                    </a:cubicBezTo>
                    <a:cubicBezTo>
                      <a:pt x="12542" y="3806"/>
                      <a:pt x="12674" y="3441"/>
                      <a:pt x="13107" y="3162"/>
                    </a:cubicBezTo>
                    <a:cubicBezTo>
                      <a:pt x="13747" y="2798"/>
                      <a:pt x="14086" y="2337"/>
                      <a:pt x="14086" y="1833"/>
                    </a:cubicBezTo>
                    <a:cubicBezTo>
                      <a:pt x="14086" y="1790"/>
                      <a:pt x="14086" y="1758"/>
                      <a:pt x="14067" y="1715"/>
                    </a:cubicBezTo>
                    <a:cubicBezTo>
                      <a:pt x="14067" y="1694"/>
                      <a:pt x="14067" y="1662"/>
                      <a:pt x="14067" y="1640"/>
                    </a:cubicBezTo>
                    <a:cubicBezTo>
                      <a:pt x="14067" y="1619"/>
                      <a:pt x="14048" y="1587"/>
                      <a:pt x="14048" y="1565"/>
                    </a:cubicBezTo>
                    <a:cubicBezTo>
                      <a:pt x="14030" y="1522"/>
                      <a:pt x="14030" y="1490"/>
                      <a:pt x="14011" y="1447"/>
                    </a:cubicBezTo>
                    <a:cubicBezTo>
                      <a:pt x="14011" y="1426"/>
                      <a:pt x="13992" y="1404"/>
                      <a:pt x="13973" y="1383"/>
                    </a:cubicBezTo>
                    <a:cubicBezTo>
                      <a:pt x="13954" y="1340"/>
                      <a:pt x="13935" y="1297"/>
                      <a:pt x="13917" y="1265"/>
                    </a:cubicBezTo>
                    <a:cubicBezTo>
                      <a:pt x="13898" y="1244"/>
                      <a:pt x="13879" y="1222"/>
                      <a:pt x="13879" y="1201"/>
                    </a:cubicBezTo>
                    <a:cubicBezTo>
                      <a:pt x="13860" y="1168"/>
                      <a:pt x="13841" y="1126"/>
                      <a:pt x="13804" y="1093"/>
                    </a:cubicBezTo>
                    <a:cubicBezTo>
                      <a:pt x="13785" y="1072"/>
                      <a:pt x="13766" y="1040"/>
                      <a:pt x="13728" y="1018"/>
                    </a:cubicBezTo>
                    <a:cubicBezTo>
                      <a:pt x="13709" y="986"/>
                      <a:pt x="13672" y="965"/>
                      <a:pt x="13653" y="933"/>
                    </a:cubicBezTo>
                    <a:cubicBezTo>
                      <a:pt x="13615" y="900"/>
                      <a:pt x="13596" y="879"/>
                      <a:pt x="13559" y="847"/>
                    </a:cubicBezTo>
                    <a:cubicBezTo>
                      <a:pt x="13540" y="825"/>
                      <a:pt x="13502" y="804"/>
                      <a:pt x="13484" y="783"/>
                    </a:cubicBezTo>
                    <a:cubicBezTo>
                      <a:pt x="13446" y="750"/>
                      <a:pt x="13408" y="718"/>
                      <a:pt x="13371" y="697"/>
                    </a:cubicBezTo>
                    <a:cubicBezTo>
                      <a:pt x="13352" y="675"/>
                      <a:pt x="13314" y="665"/>
                      <a:pt x="13295" y="643"/>
                    </a:cubicBezTo>
                    <a:cubicBezTo>
                      <a:pt x="13258" y="611"/>
                      <a:pt x="13201" y="579"/>
                      <a:pt x="13145" y="557"/>
                    </a:cubicBezTo>
                    <a:cubicBezTo>
                      <a:pt x="13126" y="547"/>
                      <a:pt x="13088" y="525"/>
                      <a:pt x="13069" y="515"/>
                    </a:cubicBezTo>
                    <a:cubicBezTo>
                      <a:pt x="13013" y="482"/>
                      <a:pt x="12956" y="461"/>
                      <a:pt x="12900" y="429"/>
                    </a:cubicBezTo>
                    <a:cubicBezTo>
                      <a:pt x="12881" y="418"/>
                      <a:pt x="12843" y="407"/>
                      <a:pt x="12824" y="397"/>
                    </a:cubicBezTo>
                    <a:cubicBezTo>
                      <a:pt x="12768" y="364"/>
                      <a:pt x="12711" y="343"/>
                      <a:pt x="12636" y="322"/>
                    </a:cubicBezTo>
                    <a:cubicBezTo>
                      <a:pt x="12617" y="311"/>
                      <a:pt x="12598" y="311"/>
                      <a:pt x="12580" y="300"/>
                    </a:cubicBezTo>
                    <a:cubicBezTo>
                      <a:pt x="12090" y="118"/>
                      <a:pt x="11506" y="11"/>
                      <a:pt x="10885" y="0"/>
                    </a:cubicBezTo>
                    <a:cubicBezTo>
                      <a:pt x="10847" y="0"/>
                      <a:pt x="10809" y="0"/>
                      <a:pt x="10772" y="0"/>
                    </a:cubicBezTo>
                    <a:cubicBezTo>
                      <a:pt x="10715" y="0"/>
                      <a:pt x="10659" y="0"/>
                      <a:pt x="10602" y="0"/>
                    </a:cubicBezTo>
                    <a:cubicBezTo>
                      <a:pt x="10546" y="0"/>
                      <a:pt x="10489" y="0"/>
                      <a:pt x="10433" y="11"/>
                    </a:cubicBezTo>
                    <a:cubicBezTo>
                      <a:pt x="10000" y="32"/>
                      <a:pt x="9585" y="107"/>
                      <a:pt x="9228" y="225"/>
                    </a:cubicBezTo>
                    <a:cubicBezTo>
                      <a:pt x="9228" y="225"/>
                      <a:pt x="9228" y="225"/>
                      <a:pt x="9228" y="225"/>
                    </a:cubicBezTo>
                    <a:cubicBezTo>
                      <a:pt x="9133" y="257"/>
                      <a:pt x="9058" y="279"/>
                      <a:pt x="8964" y="322"/>
                    </a:cubicBezTo>
                    <a:cubicBezTo>
                      <a:pt x="8964" y="322"/>
                      <a:pt x="8964" y="322"/>
                      <a:pt x="8964" y="322"/>
                    </a:cubicBezTo>
                    <a:cubicBezTo>
                      <a:pt x="8531" y="493"/>
                      <a:pt x="8173" y="708"/>
                      <a:pt x="7928" y="975"/>
                    </a:cubicBezTo>
                    <a:cubicBezTo>
                      <a:pt x="7928" y="975"/>
                      <a:pt x="7909" y="986"/>
                      <a:pt x="7909" y="986"/>
                    </a:cubicBezTo>
                    <a:cubicBezTo>
                      <a:pt x="7872" y="1029"/>
                      <a:pt x="7834" y="1083"/>
                      <a:pt x="7796" y="1126"/>
                    </a:cubicBezTo>
                    <a:cubicBezTo>
                      <a:pt x="7796" y="1136"/>
                      <a:pt x="7778" y="1147"/>
                      <a:pt x="7778" y="1147"/>
                    </a:cubicBezTo>
                    <a:cubicBezTo>
                      <a:pt x="7740" y="1190"/>
                      <a:pt x="7721" y="1243"/>
                      <a:pt x="7683" y="1286"/>
                    </a:cubicBezTo>
                    <a:cubicBezTo>
                      <a:pt x="7683" y="1297"/>
                      <a:pt x="7664" y="1308"/>
                      <a:pt x="7664" y="1319"/>
                    </a:cubicBezTo>
                    <a:cubicBezTo>
                      <a:pt x="7646" y="1372"/>
                      <a:pt x="7608" y="1415"/>
                      <a:pt x="7589" y="1469"/>
                    </a:cubicBezTo>
                    <a:cubicBezTo>
                      <a:pt x="7589" y="1479"/>
                      <a:pt x="7589" y="1490"/>
                      <a:pt x="7570" y="1490"/>
                    </a:cubicBezTo>
                    <a:cubicBezTo>
                      <a:pt x="7551" y="1544"/>
                      <a:pt x="7533" y="1608"/>
                      <a:pt x="7533" y="1662"/>
                    </a:cubicBezTo>
                    <a:cubicBezTo>
                      <a:pt x="7533" y="1662"/>
                      <a:pt x="7533" y="1672"/>
                      <a:pt x="7533" y="1672"/>
                    </a:cubicBezTo>
                    <a:cubicBezTo>
                      <a:pt x="7533" y="1683"/>
                      <a:pt x="7533" y="1694"/>
                      <a:pt x="7533" y="1704"/>
                    </a:cubicBezTo>
                    <a:cubicBezTo>
                      <a:pt x="7533" y="1758"/>
                      <a:pt x="7514" y="1812"/>
                      <a:pt x="7514" y="1876"/>
                    </a:cubicBezTo>
                    <a:cubicBezTo>
                      <a:pt x="7514" y="1887"/>
                      <a:pt x="7514" y="1908"/>
                      <a:pt x="7514" y="1919"/>
                    </a:cubicBezTo>
                    <a:cubicBezTo>
                      <a:pt x="7514" y="1972"/>
                      <a:pt x="7514" y="2026"/>
                      <a:pt x="7533" y="2080"/>
                    </a:cubicBezTo>
                    <a:cubicBezTo>
                      <a:pt x="7533" y="2090"/>
                      <a:pt x="7533" y="2112"/>
                      <a:pt x="7552" y="2123"/>
                    </a:cubicBezTo>
                    <a:cubicBezTo>
                      <a:pt x="7570" y="2176"/>
                      <a:pt x="7589" y="2230"/>
                      <a:pt x="7608" y="2273"/>
                    </a:cubicBezTo>
                    <a:cubicBezTo>
                      <a:pt x="7608" y="2283"/>
                      <a:pt x="7627" y="2305"/>
                      <a:pt x="7627" y="2315"/>
                    </a:cubicBezTo>
                    <a:cubicBezTo>
                      <a:pt x="7646" y="2369"/>
                      <a:pt x="7683" y="2412"/>
                      <a:pt x="7702" y="2466"/>
                    </a:cubicBezTo>
                    <a:cubicBezTo>
                      <a:pt x="7702" y="2476"/>
                      <a:pt x="7721" y="2487"/>
                      <a:pt x="7721" y="2508"/>
                    </a:cubicBezTo>
                    <a:cubicBezTo>
                      <a:pt x="7759" y="2562"/>
                      <a:pt x="7796" y="2605"/>
                      <a:pt x="7834" y="2658"/>
                    </a:cubicBezTo>
                    <a:cubicBezTo>
                      <a:pt x="7853" y="2669"/>
                      <a:pt x="7853" y="2680"/>
                      <a:pt x="7872" y="2701"/>
                    </a:cubicBezTo>
                    <a:cubicBezTo>
                      <a:pt x="7909" y="2744"/>
                      <a:pt x="7966" y="2798"/>
                      <a:pt x="8004" y="2841"/>
                    </a:cubicBezTo>
                    <a:cubicBezTo>
                      <a:pt x="8022" y="2851"/>
                      <a:pt x="8022" y="2862"/>
                      <a:pt x="8041" y="2884"/>
                    </a:cubicBezTo>
                    <a:cubicBezTo>
                      <a:pt x="8098" y="2926"/>
                      <a:pt x="8154" y="2969"/>
                      <a:pt x="8211" y="3012"/>
                    </a:cubicBezTo>
                    <a:cubicBezTo>
                      <a:pt x="8229" y="3023"/>
                      <a:pt x="8248" y="3034"/>
                      <a:pt x="8248" y="3044"/>
                    </a:cubicBezTo>
                    <a:cubicBezTo>
                      <a:pt x="8324" y="3098"/>
                      <a:pt x="8399" y="3152"/>
                      <a:pt x="8493" y="3194"/>
                    </a:cubicBezTo>
                    <a:cubicBezTo>
                      <a:pt x="8945" y="3473"/>
                      <a:pt x="9058" y="3848"/>
                      <a:pt x="8813" y="4170"/>
                    </a:cubicBezTo>
                    <a:cubicBezTo>
                      <a:pt x="8606" y="4459"/>
                      <a:pt x="8135" y="4652"/>
                      <a:pt x="7608" y="4663"/>
                    </a:cubicBezTo>
                    <a:lnTo>
                      <a:pt x="0" y="4663"/>
                    </a:lnTo>
                    <a:lnTo>
                      <a:pt x="0" y="16937"/>
                    </a:lnTo>
                    <a:lnTo>
                      <a:pt x="7589" y="16937"/>
                    </a:lnTo>
                    <a:cubicBezTo>
                      <a:pt x="8117" y="16948"/>
                      <a:pt x="8587" y="17141"/>
                      <a:pt x="8794" y="17430"/>
                    </a:cubicBezTo>
                    <a:cubicBezTo>
                      <a:pt x="8889" y="17559"/>
                      <a:pt x="8926" y="17687"/>
                      <a:pt x="8907" y="17816"/>
                    </a:cubicBezTo>
                    <a:cubicBezTo>
                      <a:pt x="8907" y="18030"/>
                      <a:pt x="8757" y="18245"/>
                      <a:pt x="8474" y="18416"/>
                    </a:cubicBezTo>
                    <a:cubicBezTo>
                      <a:pt x="7796" y="18802"/>
                      <a:pt x="7457" y="19306"/>
                      <a:pt x="7495" y="19842"/>
                    </a:cubicBezTo>
                    <a:cubicBezTo>
                      <a:pt x="7589" y="20817"/>
                      <a:pt x="9020" y="21600"/>
                      <a:pt x="10772" y="21600"/>
                    </a:cubicBezTo>
                    <a:cubicBezTo>
                      <a:pt x="12580" y="21600"/>
                      <a:pt x="14049" y="20764"/>
                      <a:pt x="14049" y="19735"/>
                    </a:cubicBezTo>
                    <a:cubicBezTo>
                      <a:pt x="14049" y="19242"/>
                      <a:pt x="13691" y="18770"/>
                      <a:pt x="13069" y="18416"/>
                    </a:cubicBezTo>
                    <a:cubicBezTo>
                      <a:pt x="12787" y="18245"/>
                      <a:pt x="12636" y="18030"/>
                      <a:pt x="12636" y="17805"/>
                    </a:cubicBezTo>
                    <a:cubicBezTo>
                      <a:pt x="12655" y="17655"/>
                      <a:pt x="12693" y="17527"/>
                      <a:pt x="12787" y="173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AF1105D1-5DB0-7244-E068-458E6AADBAD7}"/>
                  </a:ext>
                </a:extLst>
              </p:cNvPr>
              <p:cNvSpPr/>
              <p:nvPr/>
            </p:nvSpPr>
            <p:spPr>
              <a:xfrm>
                <a:off x="6386355" y="8012718"/>
                <a:ext cx="1199944" cy="1659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84" y="5957"/>
                    </a:moveTo>
                    <a:cubicBezTo>
                      <a:pt x="13587" y="5943"/>
                      <a:pt x="13228" y="5806"/>
                      <a:pt x="12983" y="5574"/>
                    </a:cubicBezTo>
                    <a:cubicBezTo>
                      <a:pt x="12907" y="5492"/>
                      <a:pt x="12831" y="5410"/>
                      <a:pt x="12775" y="5315"/>
                    </a:cubicBezTo>
                    <a:cubicBezTo>
                      <a:pt x="12529" y="4905"/>
                      <a:pt x="12661" y="4427"/>
                      <a:pt x="13096" y="4071"/>
                    </a:cubicBezTo>
                    <a:cubicBezTo>
                      <a:pt x="13739" y="3607"/>
                      <a:pt x="14079" y="3019"/>
                      <a:pt x="14079" y="2377"/>
                    </a:cubicBezTo>
                    <a:cubicBezTo>
                      <a:pt x="14079" y="2295"/>
                      <a:pt x="14079" y="2213"/>
                      <a:pt x="14060" y="2131"/>
                    </a:cubicBezTo>
                    <a:cubicBezTo>
                      <a:pt x="13890" y="929"/>
                      <a:pt x="12491" y="0"/>
                      <a:pt x="10790" y="0"/>
                    </a:cubicBezTo>
                    <a:cubicBezTo>
                      <a:pt x="10790" y="0"/>
                      <a:pt x="10790" y="0"/>
                      <a:pt x="10790" y="0"/>
                    </a:cubicBezTo>
                    <a:cubicBezTo>
                      <a:pt x="10696" y="0"/>
                      <a:pt x="10583" y="0"/>
                      <a:pt x="10488" y="14"/>
                    </a:cubicBezTo>
                    <a:cubicBezTo>
                      <a:pt x="10488" y="14"/>
                      <a:pt x="10488" y="14"/>
                      <a:pt x="10488" y="14"/>
                    </a:cubicBezTo>
                    <a:cubicBezTo>
                      <a:pt x="10469" y="14"/>
                      <a:pt x="10431" y="14"/>
                      <a:pt x="10413" y="14"/>
                    </a:cubicBezTo>
                    <a:lnTo>
                      <a:pt x="10375" y="14"/>
                    </a:lnTo>
                    <a:cubicBezTo>
                      <a:pt x="10337" y="14"/>
                      <a:pt x="10299" y="27"/>
                      <a:pt x="10261" y="27"/>
                    </a:cubicBezTo>
                    <a:cubicBezTo>
                      <a:pt x="10242" y="27"/>
                      <a:pt x="10205" y="27"/>
                      <a:pt x="10186" y="41"/>
                    </a:cubicBezTo>
                    <a:cubicBezTo>
                      <a:pt x="10148" y="41"/>
                      <a:pt x="10110" y="55"/>
                      <a:pt x="10072" y="55"/>
                    </a:cubicBezTo>
                    <a:cubicBezTo>
                      <a:pt x="10016" y="68"/>
                      <a:pt x="9959" y="82"/>
                      <a:pt x="9902" y="82"/>
                    </a:cubicBezTo>
                    <a:lnTo>
                      <a:pt x="9883" y="82"/>
                    </a:lnTo>
                    <a:cubicBezTo>
                      <a:pt x="9846" y="82"/>
                      <a:pt x="9827" y="96"/>
                      <a:pt x="9789" y="109"/>
                    </a:cubicBezTo>
                    <a:cubicBezTo>
                      <a:pt x="9751" y="123"/>
                      <a:pt x="9713" y="137"/>
                      <a:pt x="9676" y="137"/>
                    </a:cubicBezTo>
                    <a:cubicBezTo>
                      <a:pt x="9581" y="164"/>
                      <a:pt x="9487" y="191"/>
                      <a:pt x="9392" y="219"/>
                    </a:cubicBezTo>
                    <a:cubicBezTo>
                      <a:pt x="9373" y="232"/>
                      <a:pt x="9335" y="232"/>
                      <a:pt x="9316" y="246"/>
                    </a:cubicBezTo>
                    <a:cubicBezTo>
                      <a:pt x="9260" y="260"/>
                      <a:pt x="9222" y="287"/>
                      <a:pt x="9165" y="301"/>
                    </a:cubicBezTo>
                    <a:cubicBezTo>
                      <a:pt x="9128" y="314"/>
                      <a:pt x="9090" y="328"/>
                      <a:pt x="9071" y="342"/>
                    </a:cubicBezTo>
                    <a:cubicBezTo>
                      <a:pt x="9014" y="369"/>
                      <a:pt x="8976" y="383"/>
                      <a:pt x="8920" y="410"/>
                    </a:cubicBezTo>
                    <a:cubicBezTo>
                      <a:pt x="8901" y="424"/>
                      <a:pt x="8882" y="424"/>
                      <a:pt x="8863" y="437"/>
                    </a:cubicBezTo>
                    <a:cubicBezTo>
                      <a:pt x="8787" y="478"/>
                      <a:pt x="8731" y="506"/>
                      <a:pt x="8674" y="547"/>
                    </a:cubicBezTo>
                    <a:cubicBezTo>
                      <a:pt x="8655" y="560"/>
                      <a:pt x="8636" y="574"/>
                      <a:pt x="8617" y="588"/>
                    </a:cubicBezTo>
                    <a:cubicBezTo>
                      <a:pt x="8561" y="629"/>
                      <a:pt x="8504" y="656"/>
                      <a:pt x="8466" y="697"/>
                    </a:cubicBezTo>
                    <a:cubicBezTo>
                      <a:pt x="8447" y="724"/>
                      <a:pt x="8409" y="738"/>
                      <a:pt x="8390" y="765"/>
                    </a:cubicBezTo>
                    <a:cubicBezTo>
                      <a:pt x="8353" y="792"/>
                      <a:pt x="8315" y="833"/>
                      <a:pt x="8277" y="861"/>
                    </a:cubicBezTo>
                    <a:cubicBezTo>
                      <a:pt x="8239" y="888"/>
                      <a:pt x="8220" y="915"/>
                      <a:pt x="8183" y="943"/>
                    </a:cubicBezTo>
                    <a:cubicBezTo>
                      <a:pt x="8145" y="970"/>
                      <a:pt x="8126" y="997"/>
                      <a:pt x="8088" y="1038"/>
                    </a:cubicBezTo>
                    <a:cubicBezTo>
                      <a:pt x="8050" y="1066"/>
                      <a:pt x="8031" y="1107"/>
                      <a:pt x="7994" y="1148"/>
                    </a:cubicBezTo>
                    <a:cubicBezTo>
                      <a:pt x="7975" y="1175"/>
                      <a:pt x="7937" y="1202"/>
                      <a:pt x="7918" y="1243"/>
                    </a:cubicBezTo>
                    <a:cubicBezTo>
                      <a:pt x="7899" y="1284"/>
                      <a:pt x="7861" y="1312"/>
                      <a:pt x="7842" y="1353"/>
                    </a:cubicBezTo>
                    <a:cubicBezTo>
                      <a:pt x="7824" y="1380"/>
                      <a:pt x="7805" y="1421"/>
                      <a:pt x="7786" y="1448"/>
                    </a:cubicBezTo>
                    <a:cubicBezTo>
                      <a:pt x="7767" y="1476"/>
                      <a:pt x="7748" y="1517"/>
                      <a:pt x="7729" y="1544"/>
                    </a:cubicBezTo>
                    <a:cubicBezTo>
                      <a:pt x="7710" y="1585"/>
                      <a:pt x="7691" y="1626"/>
                      <a:pt x="7672" y="1667"/>
                    </a:cubicBezTo>
                    <a:cubicBezTo>
                      <a:pt x="7653" y="1694"/>
                      <a:pt x="7653" y="1721"/>
                      <a:pt x="7653" y="1749"/>
                    </a:cubicBezTo>
                    <a:cubicBezTo>
                      <a:pt x="7635" y="1803"/>
                      <a:pt x="7616" y="1844"/>
                      <a:pt x="7597" y="1899"/>
                    </a:cubicBezTo>
                    <a:cubicBezTo>
                      <a:pt x="7597" y="1913"/>
                      <a:pt x="7597" y="1913"/>
                      <a:pt x="7597" y="1926"/>
                    </a:cubicBezTo>
                    <a:cubicBezTo>
                      <a:pt x="7597" y="1926"/>
                      <a:pt x="7597" y="1940"/>
                      <a:pt x="7597" y="1940"/>
                    </a:cubicBezTo>
                    <a:cubicBezTo>
                      <a:pt x="7597" y="1954"/>
                      <a:pt x="7597" y="1967"/>
                      <a:pt x="7597" y="1981"/>
                    </a:cubicBezTo>
                    <a:cubicBezTo>
                      <a:pt x="7578" y="2036"/>
                      <a:pt x="7578" y="2090"/>
                      <a:pt x="7559" y="2131"/>
                    </a:cubicBezTo>
                    <a:cubicBezTo>
                      <a:pt x="7540" y="2213"/>
                      <a:pt x="7540" y="2295"/>
                      <a:pt x="7540" y="2364"/>
                    </a:cubicBezTo>
                    <a:cubicBezTo>
                      <a:pt x="7540" y="3006"/>
                      <a:pt x="7880" y="3607"/>
                      <a:pt x="8523" y="4058"/>
                    </a:cubicBezTo>
                    <a:cubicBezTo>
                      <a:pt x="8976" y="4413"/>
                      <a:pt x="9090" y="4891"/>
                      <a:pt x="8844" y="5301"/>
                    </a:cubicBezTo>
                    <a:cubicBezTo>
                      <a:pt x="8693" y="5574"/>
                      <a:pt x="8390" y="5779"/>
                      <a:pt x="8050" y="5875"/>
                    </a:cubicBezTo>
                    <a:cubicBezTo>
                      <a:pt x="7918" y="5916"/>
                      <a:pt x="7786" y="5929"/>
                      <a:pt x="7635" y="5943"/>
                    </a:cubicBezTo>
                    <a:lnTo>
                      <a:pt x="0" y="5943"/>
                    </a:lnTo>
                    <a:lnTo>
                      <a:pt x="0" y="11449"/>
                    </a:lnTo>
                    <a:cubicBezTo>
                      <a:pt x="19" y="11654"/>
                      <a:pt x="208" y="11859"/>
                      <a:pt x="529" y="11941"/>
                    </a:cubicBezTo>
                    <a:cubicBezTo>
                      <a:pt x="907" y="12050"/>
                      <a:pt x="1323" y="11995"/>
                      <a:pt x="1644" y="11791"/>
                    </a:cubicBezTo>
                    <a:cubicBezTo>
                      <a:pt x="2362" y="11271"/>
                      <a:pt x="3345" y="10971"/>
                      <a:pt x="4365" y="10971"/>
                    </a:cubicBezTo>
                    <a:cubicBezTo>
                      <a:pt x="6387" y="10971"/>
                      <a:pt x="8050" y="12105"/>
                      <a:pt x="8201" y="13539"/>
                    </a:cubicBezTo>
                    <a:cubicBezTo>
                      <a:pt x="8201" y="13608"/>
                      <a:pt x="8220" y="13676"/>
                      <a:pt x="8220" y="13744"/>
                    </a:cubicBezTo>
                    <a:cubicBezTo>
                      <a:pt x="8220" y="13758"/>
                      <a:pt x="8220" y="13758"/>
                      <a:pt x="8220" y="13772"/>
                    </a:cubicBezTo>
                    <a:cubicBezTo>
                      <a:pt x="8220" y="13785"/>
                      <a:pt x="8220" y="13785"/>
                      <a:pt x="8220" y="13799"/>
                    </a:cubicBezTo>
                    <a:cubicBezTo>
                      <a:pt x="8220" y="14482"/>
                      <a:pt x="7880" y="15138"/>
                      <a:pt x="7238" y="15657"/>
                    </a:cubicBezTo>
                    <a:cubicBezTo>
                      <a:pt x="6501" y="16244"/>
                      <a:pt x="5461" y="16586"/>
                      <a:pt x="4365" y="16586"/>
                    </a:cubicBezTo>
                    <a:cubicBezTo>
                      <a:pt x="3326" y="16586"/>
                      <a:pt x="2362" y="16299"/>
                      <a:pt x="1625" y="15766"/>
                    </a:cubicBezTo>
                    <a:cubicBezTo>
                      <a:pt x="1323" y="15561"/>
                      <a:pt x="907" y="15507"/>
                      <a:pt x="529" y="15616"/>
                    </a:cubicBezTo>
                    <a:cubicBezTo>
                      <a:pt x="227" y="15712"/>
                      <a:pt x="19" y="15903"/>
                      <a:pt x="0" y="1612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121"/>
                    </a:lnTo>
                    <a:cubicBezTo>
                      <a:pt x="21581" y="15917"/>
                      <a:pt x="21392" y="15712"/>
                      <a:pt x="21071" y="15630"/>
                    </a:cubicBezTo>
                    <a:cubicBezTo>
                      <a:pt x="20693" y="15520"/>
                      <a:pt x="20277" y="15575"/>
                      <a:pt x="19956" y="15780"/>
                    </a:cubicBezTo>
                    <a:cubicBezTo>
                      <a:pt x="19238" y="16299"/>
                      <a:pt x="18255" y="16600"/>
                      <a:pt x="17235" y="16600"/>
                    </a:cubicBezTo>
                    <a:cubicBezTo>
                      <a:pt x="16139" y="16600"/>
                      <a:pt x="15080" y="16258"/>
                      <a:pt x="14362" y="15671"/>
                    </a:cubicBezTo>
                    <a:cubicBezTo>
                      <a:pt x="13720" y="15151"/>
                      <a:pt x="13380" y="14496"/>
                      <a:pt x="13380" y="13799"/>
                    </a:cubicBezTo>
                    <a:cubicBezTo>
                      <a:pt x="13380" y="13799"/>
                      <a:pt x="13380" y="13799"/>
                      <a:pt x="13380" y="13785"/>
                    </a:cubicBezTo>
                    <a:cubicBezTo>
                      <a:pt x="13380" y="13785"/>
                      <a:pt x="13380" y="13785"/>
                      <a:pt x="13380" y="13785"/>
                    </a:cubicBezTo>
                    <a:cubicBezTo>
                      <a:pt x="13380" y="13703"/>
                      <a:pt x="13380" y="13635"/>
                      <a:pt x="13398" y="13553"/>
                    </a:cubicBezTo>
                    <a:cubicBezTo>
                      <a:pt x="13569" y="12118"/>
                      <a:pt x="15213" y="10998"/>
                      <a:pt x="17235" y="10998"/>
                    </a:cubicBezTo>
                    <a:cubicBezTo>
                      <a:pt x="18274" y="10998"/>
                      <a:pt x="19238" y="11285"/>
                      <a:pt x="19975" y="11818"/>
                    </a:cubicBezTo>
                    <a:cubicBezTo>
                      <a:pt x="20277" y="12023"/>
                      <a:pt x="20693" y="12077"/>
                      <a:pt x="21071" y="11968"/>
                    </a:cubicBezTo>
                    <a:cubicBezTo>
                      <a:pt x="21373" y="11873"/>
                      <a:pt x="21581" y="11681"/>
                      <a:pt x="21600" y="11463"/>
                    </a:cubicBezTo>
                    <a:lnTo>
                      <a:pt x="21600" y="11203"/>
                    </a:lnTo>
                    <a:lnTo>
                      <a:pt x="21600" y="5970"/>
                    </a:lnTo>
                    <a:lnTo>
                      <a:pt x="13984" y="597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7C920557-E044-E3C9-C646-A81F048AF76B}"/>
                  </a:ext>
                </a:extLst>
              </p:cNvPr>
              <p:cNvSpPr/>
              <p:nvPr/>
            </p:nvSpPr>
            <p:spPr>
              <a:xfrm>
                <a:off x="5924440" y="6784445"/>
                <a:ext cx="2113265" cy="1659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19" y="21600"/>
                    </a:moveTo>
                    <a:lnTo>
                      <a:pt x="16932" y="21600"/>
                    </a:lnTo>
                    <a:lnTo>
                      <a:pt x="16932" y="16094"/>
                    </a:lnTo>
                    <a:lnTo>
                      <a:pt x="16932" y="16094"/>
                    </a:lnTo>
                    <a:cubicBezTo>
                      <a:pt x="16943" y="15712"/>
                      <a:pt x="17136" y="15370"/>
                      <a:pt x="17426" y="15220"/>
                    </a:cubicBezTo>
                    <a:cubicBezTo>
                      <a:pt x="17716" y="15069"/>
                      <a:pt x="18038" y="15110"/>
                      <a:pt x="18295" y="15343"/>
                    </a:cubicBezTo>
                    <a:cubicBezTo>
                      <a:pt x="18295" y="15343"/>
                      <a:pt x="18295" y="15343"/>
                      <a:pt x="18295" y="15343"/>
                    </a:cubicBezTo>
                    <a:cubicBezTo>
                      <a:pt x="18327" y="15370"/>
                      <a:pt x="18370" y="15411"/>
                      <a:pt x="18402" y="15452"/>
                    </a:cubicBezTo>
                    <a:cubicBezTo>
                      <a:pt x="18714" y="15862"/>
                      <a:pt x="19121" y="16094"/>
                      <a:pt x="19551" y="16149"/>
                    </a:cubicBezTo>
                    <a:cubicBezTo>
                      <a:pt x="19615" y="16162"/>
                      <a:pt x="19679" y="16162"/>
                      <a:pt x="19733" y="16162"/>
                    </a:cubicBezTo>
                    <a:cubicBezTo>
                      <a:pt x="19862" y="16162"/>
                      <a:pt x="19990" y="16149"/>
                      <a:pt x="20109" y="16108"/>
                    </a:cubicBezTo>
                    <a:cubicBezTo>
                      <a:pt x="20956" y="15889"/>
                      <a:pt x="21600" y="14919"/>
                      <a:pt x="21600" y="13772"/>
                    </a:cubicBezTo>
                    <a:cubicBezTo>
                      <a:pt x="21600" y="13034"/>
                      <a:pt x="21332" y="12378"/>
                      <a:pt x="20924" y="11941"/>
                    </a:cubicBezTo>
                    <a:cubicBezTo>
                      <a:pt x="20881" y="11886"/>
                      <a:pt x="20827" y="11845"/>
                      <a:pt x="20784" y="11804"/>
                    </a:cubicBezTo>
                    <a:cubicBezTo>
                      <a:pt x="20634" y="11681"/>
                      <a:pt x="20473" y="11572"/>
                      <a:pt x="20291" y="11504"/>
                    </a:cubicBezTo>
                    <a:cubicBezTo>
                      <a:pt x="20108" y="11435"/>
                      <a:pt x="19926" y="11394"/>
                      <a:pt x="19733" y="11394"/>
                    </a:cubicBezTo>
                    <a:cubicBezTo>
                      <a:pt x="19229" y="11394"/>
                      <a:pt x="18756" y="11640"/>
                      <a:pt x="18402" y="12105"/>
                    </a:cubicBezTo>
                    <a:cubicBezTo>
                      <a:pt x="18123" y="12433"/>
                      <a:pt x="17748" y="12515"/>
                      <a:pt x="17426" y="12337"/>
                    </a:cubicBezTo>
                    <a:cubicBezTo>
                      <a:pt x="17136" y="12187"/>
                      <a:pt x="16943" y="11845"/>
                      <a:pt x="16932" y="11463"/>
                    </a:cubicBezTo>
                    <a:lnTo>
                      <a:pt x="16932" y="5943"/>
                    </a:lnTo>
                    <a:lnTo>
                      <a:pt x="12608" y="5943"/>
                    </a:lnTo>
                    <a:lnTo>
                      <a:pt x="12608" y="5943"/>
                    </a:lnTo>
                    <a:cubicBezTo>
                      <a:pt x="12308" y="5929"/>
                      <a:pt x="12039" y="5684"/>
                      <a:pt x="11921" y="5315"/>
                    </a:cubicBezTo>
                    <a:cubicBezTo>
                      <a:pt x="11846" y="5069"/>
                      <a:pt x="11835" y="4809"/>
                      <a:pt x="11889" y="4563"/>
                    </a:cubicBezTo>
                    <a:cubicBezTo>
                      <a:pt x="11932" y="4386"/>
                      <a:pt x="11996" y="4222"/>
                      <a:pt x="12104" y="4071"/>
                    </a:cubicBezTo>
                    <a:cubicBezTo>
                      <a:pt x="12329" y="3784"/>
                      <a:pt x="12490" y="3443"/>
                      <a:pt x="12587" y="3074"/>
                    </a:cubicBezTo>
                    <a:cubicBezTo>
                      <a:pt x="12640" y="2855"/>
                      <a:pt x="12672" y="2623"/>
                      <a:pt x="12672" y="2377"/>
                    </a:cubicBezTo>
                    <a:cubicBezTo>
                      <a:pt x="12672" y="2295"/>
                      <a:pt x="12672" y="2213"/>
                      <a:pt x="12662" y="2131"/>
                    </a:cubicBezTo>
                    <a:cubicBezTo>
                      <a:pt x="12565" y="929"/>
                      <a:pt x="11771" y="0"/>
                      <a:pt x="10805" y="0"/>
                    </a:cubicBezTo>
                    <a:cubicBezTo>
                      <a:pt x="10097" y="0"/>
                      <a:pt x="9475" y="505"/>
                      <a:pt x="9164" y="1243"/>
                    </a:cubicBezTo>
                    <a:cubicBezTo>
                      <a:pt x="9164" y="1243"/>
                      <a:pt x="9164" y="1243"/>
                      <a:pt x="9164" y="1257"/>
                    </a:cubicBezTo>
                    <a:cubicBezTo>
                      <a:pt x="9110" y="1394"/>
                      <a:pt x="9056" y="1530"/>
                      <a:pt x="9024" y="1680"/>
                    </a:cubicBezTo>
                    <a:cubicBezTo>
                      <a:pt x="8970" y="1899"/>
                      <a:pt x="8938" y="2145"/>
                      <a:pt x="8938" y="2391"/>
                    </a:cubicBezTo>
                    <a:cubicBezTo>
                      <a:pt x="8938" y="2787"/>
                      <a:pt x="9013" y="3170"/>
                      <a:pt x="9164" y="3511"/>
                    </a:cubicBezTo>
                    <a:cubicBezTo>
                      <a:pt x="9249" y="3716"/>
                      <a:pt x="9357" y="3907"/>
                      <a:pt x="9496" y="4071"/>
                    </a:cubicBezTo>
                    <a:cubicBezTo>
                      <a:pt x="9722" y="4399"/>
                      <a:pt x="9797" y="4809"/>
                      <a:pt x="9711" y="5205"/>
                    </a:cubicBezTo>
                    <a:cubicBezTo>
                      <a:pt x="9700" y="5246"/>
                      <a:pt x="9689" y="5287"/>
                      <a:pt x="9679" y="5328"/>
                    </a:cubicBezTo>
                    <a:cubicBezTo>
                      <a:pt x="9571" y="5656"/>
                      <a:pt x="9357" y="5875"/>
                      <a:pt x="9110" y="5943"/>
                    </a:cubicBezTo>
                    <a:cubicBezTo>
                      <a:pt x="9078" y="5957"/>
                      <a:pt x="9035" y="5957"/>
                      <a:pt x="9003" y="5957"/>
                    </a:cubicBezTo>
                    <a:lnTo>
                      <a:pt x="4668" y="5957"/>
                    </a:lnTo>
                    <a:lnTo>
                      <a:pt x="4668" y="11463"/>
                    </a:lnTo>
                    <a:cubicBezTo>
                      <a:pt x="4657" y="11845"/>
                      <a:pt x="4464" y="12187"/>
                      <a:pt x="4174" y="12337"/>
                    </a:cubicBezTo>
                    <a:cubicBezTo>
                      <a:pt x="3852" y="12515"/>
                      <a:pt x="3477" y="12419"/>
                      <a:pt x="3198" y="12105"/>
                    </a:cubicBezTo>
                    <a:cubicBezTo>
                      <a:pt x="2833" y="11640"/>
                      <a:pt x="2371" y="11394"/>
                      <a:pt x="1867" y="11394"/>
                    </a:cubicBezTo>
                    <a:cubicBezTo>
                      <a:pt x="837" y="11394"/>
                      <a:pt x="0" y="12460"/>
                      <a:pt x="0" y="13772"/>
                    </a:cubicBezTo>
                    <a:cubicBezTo>
                      <a:pt x="0" y="15083"/>
                      <a:pt x="837" y="16149"/>
                      <a:pt x="1867" y="16149"/>
                    </a:cubicBezTo>
                    <a:cubicBezTo>
                      <a:pt x="2371" y="16149"/>
                      <a:pt x="2844" y="15903"/>
                      <a:pt x="3198" y="15438"/>
                    </a:cubicBezTo>
                    <a:cubicBezTo>
                      <a:pt x="3477" y="15110"/>
                      <a:pt x="3852" y="15028"/>
                      <a:pt x="4174" y="15206"/>
                    </a:cubicBezTo>
                    <a:cubicBezTo>
                      <a:pt x="4464" y="15356"/>
                      <a:pt x="4657" y="15698"/>
                      <a:pt x="4668" y="16080"/>
                    </a:cubicBezTo>
                    <a:lnTo>
                      <a:pt x="4668" y="21600"/>
                    </a:lnTo>
                    <a:lnTo>
                      <a:pt x="8992" y="21600"/>
                    </a:lnTo>
                    <a:cubicBezTo>
                      <a:pt x="9078" y="21600"/>
                      <a:pt x="9153" y="21559"/>
                      <a:pt x="9217" y="21491"/>
                    </a:cubicBezTo>
                    <a:cubicBezTo>
                      <a:pt x="9271" y="21436"/>
                      <a:pt x="9325" y="21368"/>
                      <a:pt x="9357" y="21272"/>
                    </a:cubicBezTo>
                    <a:cubicBezTo>
                      <a:pt x="9368" y="21258"/>
                      <a:pt x="9368" y="21231"/>
                      <a:pt x="9378" y="21217"/>
                    </a:cubicBezTo>
                    <a:cubicBezTo>
                      <a:pt x="9389" y="21204"/>
                      <a:pt x="9389" y="21176"/>
                      <a:pt x="9389" y="21163"/>
                    </a:cubicBezTo>
                    <a:cubicBezTo>
                      <a:pt x="9453" y="20903"/>
                      <a:pt x="9410" y="20630"/>
                      <a:pt x="9260" y="20411"/>
                    </a:cubicBezTo>
                    <a:cubicBezTo>
                      <a:pt x="8895" y="19961"/>
                      <a:pt x="8681" y="19359"/>
                      <a:pt x="8627" y="18717"/>
                    </a:cubicBezTo>
                    <a:cubicBezTo>
                      <a:pt x="8616" y="18622"/>
                      <a:pt x="8616" y="18526"/>
                      <a:pt x="8616" y="18444"/>
                    </a:cubicBezTo>
                    <a:cubicBezTo>
                      <a:pt x="8616" y="18294"/>
                      <a:pt x="8627" y="18157"/>
                      <a:pt x="8649" y="18021"/>
                    </a:cubicBezTo>
                    <a:cubicBezTo>
                      <a:pt x="8649" y="17993"/>
                      <a:pt x="8649" y="17980"/>
                      <a:pt x="8659" y="17952"/>
                    </a:cubicBezTo>
                    <a:cubicBezTo>
                      <a:pt x="8659" y="17925"/>
                      <a:pt x="8659" y="17911"/>
                      <a:pt x="8670" y="17911"/>
                    </a:cubicBezTo>
                    <a:cubicBezTo>
                      <a:pt x="8670" y="17911"/>
                      <a:pt x="8670" y="17911"/>
                      <a:pt x="8670" y="17911"/>
                    </a:cubicBezTo>
                    <a:cubicBezTo>
                      <a:pt x="8681" y="17857"/>
                      <a:pt x="8692" y="17802"/>
                      <a:pt x="8702" y="17734"/>
                    </a:cubicBezTo>
                    <a:cubicBezTo>
                      <a:pt x="8713" y="17706"/>
                      <a:pt x="8713" y="17665"/>
                      <a:pt x="8724" y="17638"/>
                    </a:cubicBezTo>
                    <a:cubicBezTo>
                      <a:pt x="8734" y="17597"/>
                      <a:pt x="8745" y="17542"/>
                      <a:pt x="8767" y="17501"/>
                    </a:cubicBezTo>
                    <a:cubicBezTo>
                      <a:pt x="8777" y="17460"/>
                      <a:pt x="8788" y="17419"/>
                      <a:pt x="8799" y="17378"/>
                    </a:cubicBezTo>
                    <a:cubicBezTo>
                      <a:pt x="8810" y="17337"/>
                      <a:pt x="8831" y="17310"/>
                      <a:pt x="8842" y="17269"/>
                    </a:cubicBezTo>
                    <a:cubicBezTo>
                      <a:pt x="8863" y="17228"/>
                      <a:pt x="8874" y="17187"/>
                      <a:pt x="8895" y="17132"/>
                    </a:cubicBezTo>
                    <a:cubicBezTo>
                      <a:pt x="8906" y="17105"/>
                      <a:pt x="8928" y="17064"/>
                      <a:pt x="8938" y="17037"/>
                    </a:cubicBezTo>
                    <a:cubicBezTo>
                      <a:pt x="8960" y="16996"/>
                      <a:pt x="8981" y="16955"/>
                      <a:pt x="9003" y="16914"/>
                    </a:cubicBezTo>
                    <a:cubicBezTo>
                      <a:pt x="9024" y="16887"/>
                      <a:pt x="9035" y="16846"/>
                      <a:pt x="9056" y="16818"/>
                    </a:cubicBezTo>
                    <a:cubicBezTo>
                      <a:pt x="9078" y="16777"/>
                      <a:pt x="9099" y="16736"/>
                      <a:pt x="9121" y="16709"/>
                    </a:cubicBezTo>
                    <a:cubicBezTo>
                      <a:pt x="9142" y="16668"/>
                      <a:pt x="9164" y="16641"/>
                      <a:pt x="9196" y="16600"/>
                    </a:cubicBezTo>
                    <a:cubicBezTo>
                      <a:pt x="9217" y="16572"/>
                      <a:pt x="9239" y="16545"/>
                      <a:pt x="9260" y="16504"/>
                    </a:cubicBezTo>
                    <a:cubicBezTo>
                      <a:pt x="9292" y="16463"/>
                      <a:pt x="9325" y="16422"/>
                      <a:pt x="9357" y="16395"/>
                    </a:cubicBezTo>
                    <a:cubicBezTo>
                      <a:pt x="9378" y="16367"/>
                      <a:pt x="9389" y="16354"/>
                      <a:pt x="9410" y="16326"/>
                    </a:cubicBezTo>
                    <a:cubicBezTo>
                      <a:pt x="9453" y="16285"/>
                      <a:pt x="9486" y="16244"/>
                      <a:pt x="9529" y="16203"/>
                    </a:cubicBezTo>
                    <a:cubicBezTo>
                      <a:pt x="9539" y="16190"/>
                      <a:pt x="9550" y="16176"/>
                      <a:pt x="9561" y="16176"/>
                    </a:cubicBezTo>
                    <a:cubicBezTo>
                      <a:pt x="9561" y="16176"/>
                      <a:pt x="9571" y="16162"/>
                      <a:pt x="9571" y="16162"/>
                    </a:cubicBezTo>
                    <a:cubicBezTo>
                      <a:pt x="9604" y="16135"/>
                      <a:pt x="9625" y="16108"/>
                      <a:pt x="9657" y="16094"/>
                    </a:cubicBezTo>
                    <a:cubicBezTo>
                      <a:pt x="9668" y="16094"/>
                      <a:pt x="9668" y="16080"/>
                      <a:pt x="9679" y="16080"/>
                    </a:cubicBezTo>
                    <a:lnTo>
                      <a:pt x="9700" y="16067"/>
                    </a:lnTo>
                    <a:cubicBezTo>
                      <a:pt x="9711" y="16067"/>
                      <a:pt x="9711" y="16053"/>
                      <a:pt x="9722" y="16053"/>
                    </a:cubicBezTo>
                    <a:cubicBezTo>
                      <a:pt x="9754" y="16026"/>
                      <a:pt x="9786" y="16012"/>
                      <a:pt x="9818" y="15985"/>
                    </a:cubicBezTo>
                    <a:cubicBezTo>
                      <a:pt x="9818" y="15985"/>
                      <a:pt x="9829" y="15985"/>
                      <a:pt x="9829" y="15971"/>
                    </a:cubicBezTo>
                    <a:lnTo>
                      <a:pt x="9850" y="15957"/>
                    </a:lnTo>
                    <a:cubicBezTo>
                      <a:pt x="9861" y="15944"/>
                      <a:pt x="9883" y="15944"/>
                      <a:pt x="9893" y="15930"/>
                    </a:cubicBezTo>
                    <a:cubicBezTo>
                      <a:pt x="9947" y="15889"/>
                      <a:pt x="10011" y="15862"/>
                      <a:pt x="10065" y="15835"/>
                    </a:cubicBezTo>
                    <a:cubicBezTo>
                      <a:pt x="10076" y="15835"/>
                      <a:pt x="10086" y="15821"/>
                      <a:pt x="10097" y="15821"/>
                    </a:cubicBezTo>
                    <a:lnTo>
                      <a:pt x="10119" y="15807"/>
                    </a:lnTo>
                    <a:cubicBezTo>
                      <a:pt x="10129" y="15807"/>
                      <a:pt x="10140" y="15793"/>
                      <a:pt x="10162" y="15793"/>
                    </a:cubicBezTo>
                    <a:cubicBezTo>
                      <a:pt x="10162" y="15793"/>
                      <a:pt x="10162" y="15793"/>
                      <a:pt x="10172" y="15793"/>
                    </a:cubicBezTo>
                    <a:cubicBezTo>
                      <a:pt x="10194" y="15780"/>
                      <a:pt x="10215" y="15780"/>
                      <a:pt x="10237" y="15766"/>
                    </a:cubicBezTo>
                    <a:cubicBezTo>
                      <a:pt x="10237" y="15766"/>
                      <a:pt x="10237" y="15766"/>
                      <a:pt x="10237" y="15766"/>
                    </a:cubicBezTo>
                    <a:lnTo>
                      <a:pt x="10258" y="15766"/>
                    </a:lnTo>
                    <a:cubicBezTo>
                      <a:pt x="10290" y="15752"/>
                      <a:pt x="10323" y="15739"/>
                      <a:pt x="10365" y="15739"/>
                    </a:cubicBezTo>
                    <a:cubicBezTo>
                      <a:pt x="10365" y="15739"/>
                      <a:pt x="10365" y="15739"/>
                      <a:pt x="10376" y="15739"/>
                    </a:cubicBezTo>
                    <a:cubicBezTo>
                      <a:pt x="10398" y="15739"/>
                      <a:pt x="10419" y="15725"/>
                      <a:pt x="10451" y="15725"/>
                    </a:cubicBezTo>
                    <a:cubicBezTo>
                      <a:pt x="10451" y="15725"/>
                      <a:pt x="10451" y="15725"/>
                      <a:pt x="10451" y="15725"/>
                    </a:cubicBezTo>
                    <a:cubicBezTo>
                      <a:pt x="10494" y="15711"/>
                      <a:pt x="10537" y="15711"/>
                      <a:pt x="10580" y="15698"/>
                    </a:cubicBezTo>
                    <a:lnTo>
                      <a:pt x="10591" y="15698"/>
                    </a:lnTo>
                    <a:cubicBezTo>
                      <a:pt x="10612" y="15698"/>
                      <a:pt x="10634" y="15698"/>
                      <a:pt x="10644" y="15684"/>
                    </a:cubicBezTo>
                    <a:cubicBezTo>
                      <a:pt x="10644" y="15684"/>
                      <a:pt x="10644" y="15684"/>
                      <a:pt x="10644" y="15684"/>
                    </a:cubicBezTo>
                    <a:cubicBezTo>
                      <a:pt x="10720" y="15671"/>
                      <a:pt x="10784" y="15671"/>
                      <a:pt x="10848" y="15671"/>
                    </a:cubicBezTo>
                    <a:cubicBezTo>
                      <a:pt x="10848" y="15671"/>
                      <a:pt x="10848" y="15671"/>
                      <a:pt x="10848" y="15671"/>
                    </a:cubicBezTo>
                    <a:cubicBezTo>
                      <a:pt x="10848" y="15671"/>
                      <a:pt x="10848" y="15671"/>
                      <a:pt x="10848" y="15671"/>
                    </a:cubicBezTo>
                    <a:cubicBezTo>
                      <a:pt x="10848" y="15671"/>
                      <a:pt x="10848" y="15671"/>
                      <a:pt x="10848" y="15671"/>
                    </a:cubicBezTo>
                    <a:cubicBezTo>
                      <a:pt x="12061" y="15671"/>
                      <a:pt x="13037" y="16927"/>
                      <a:pt x="13037" y="18458"/>
                    </a:cubicBezTo>
                    <a:cubicBezTo>
                      <a:pt x="13037" y="19209"/>
                      <a:pt x="12812" y="19906"/>
                      <a:pt x="12393" y="20439"/>
                    </a:cubicBezTo>
                    <a:cubicBezTo>
                      <a:pt x="12329" y="20521"/>
                      <a:pt x="12286" y="20616"/>
                      <a:pt x="12265" y="20712"/>
                    </a:cubicBezTo>
                    <a:cubicBezTo>
                      <a:pt x="12243" y="20780"/>
                      <a:pt x="12233" y="20848"/>
                      <a:pt x="12233" y="20917"/>
                    </a:cubicBezTo>
                    <a:cubicBezTo>
                      <a:pt x="12233" y="21026"/>
                      <a:pt x="12243" y="21122"/>
                      <a:pt x="12275" y="21231"/>
                    </a:cubicBezTo>
                    <a:cubicBezTo>
                      <a:pt x="12297" y="21450"/>
                      <a:pt x="12447" y="21586"/>
                      <a:pt x="12619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E554FE22-F770-57DE-1C8E-AA4EE23E6F3B}"/>
                  </a:ext>
                </a:extLst>
              </p:cNvPr>
              <p:cNvSpPr/>
              <p:nvPr/>
            </p:nvSpPr>
            <p:spPr>
              <a:xfrm>
                <a:off x="5147583" y="8474633"/>
                <a:ext cx="1658696" cy="1202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7565"/>
                    </a:moveTo>
                    <a:cubicBezTo>
                      <a:pt x="18715" y="7470"/>
                      <a:pt x="18018" y="7810"/>
                      <a:pt x="17512" y="8527"/>
                    </a:cubicBezTo>
                    <a:cubicBezTo>
                      <a:pt x="17157" y="8980"/>
                      <a:pt x="16678" y="9093"/>
                      <a:pt x="16268" y="8847"/>
                    </a:cubicBezTo>
                    <a:cubicBezTo>
                      <a:pt x="15899" y="8640"/>
                      <a:pt x="15653" y="8168"/>
                      <a:pt x="15639" y="7640"/>
                    </a:cubicBezTo>
                    <a:lnTo>
                      <a:pt x="15639" y="19"/>
                    </a:lnTo>
                    <a:lnTo>
                      <a:pt x="10130" y="19"/>
                    </a:lnTo>
                    <a:cubicBezTo>
                      <a:pt x="9925" y="38"/>
                      <a:pt x="9720" y="226"/>
                      <a:pt x="9638" y="547"/>
                    </a:cubicBezTo>
                    <a:cubicBezTo>
                      <a:pt x="9597" y="679"/>
                      <a:pt x="9583" y="830"/>
                      <a:pt x="9583" y="962"/>
                    </a:cubicBezTo>
                    <a:cubicBezTo>
                      <a:pt x="9597" y="1207"/>
                      <a:pt x="9665" y="1434"/>
                      <a:pt x="9788" y="1622"/>
                    </a:cubicBezTo>
                    <a:cubicBezTo>
                      <a:pt x="10308" y="2339"/>
                      <a:pt x="10609" y="3320"/>
                      <a:pt x="10609" y="4339"/>
                    </a:cubicBezTo>
                    <a:cubicBezTo>
                      <a:pt x="10609" y="4339"/>
                      <a:pt x="10609" y="4339"/>
                      <a:pt x="10609" y="4339"/>
                    </a:cubicBezTo>
                    <a:cubicBezTo>
                      <a:pt x="10609" y="4339"/>
                      <a:pt x="10609" y="4358"/>
                      <a:pt x="10609" y="4358"/>
                    </a:cubicBezTo>
                    <a:cubicBezTo>
                      <a:pt x="10609" y="5452"/>
                      <a:pt x="10267" y="6508"/>
                      <a:pt x="9679" y="7225"/>
                    </a:cubicBezTo>
                    <a:cubicBezTo>
                      <a:pt x="9091" y="7961"/>
                      <a:pt x="8285" y="8300"/>
                      <a:pt x="7492" y="8187"/>
                    </a:cubicBezTo>
                    <a:cubicBezTo>
                      <a:pt x="6193" y="7980"/>
                      <a:pt x="5168" y="6546"/>
                      <a:pt x="5031" y="4735"/>
                    </a:cubicBezTo>
                    <a:cubicBezTo>
                      <a:pt x="5017" y="4603"/>
                      <a:pt x="5017" y="4490"/>
                      <a:pt x="5017" y="4358"/>
                    </a:cubicBezTo>
                    <a:cubicBezTo>
                      <a:pt x="5017" y="4339"/>
                      <a:pt x="5017" y="4339"/>
                      <a:pt x="5017" y="4320"/>
                    </a:cubicBezTo>
                    <a:cubicBezTo>
                      <a:pt x="5017" y="4320"/>
                      <a:pt x="5017" y="4301"/>
                      <a:pt x="5017" y="4301"/>
                    </a:cubicBezTo>
                    <a:cubicBezTo>
                      <a:pt x="5017" y="4226"/>
                      <a:pt x="5017" y="4131"/>
                      <a:pt x="5031" y="4056"/>
                    </a:cubicBezTo>
                    <a:cubicBezTo>
                      <a:pt x="5072" y="3132"/>
                      <a:pt x="5359" y="2264"/>
                      <a:pt x="5851" y="1603"/>
                    </a:cubicBezTo>
                    <a:cubicBezTo>
                      <a:pt x="5974" y="1415"/>
                      <a:pt x="6042" y="1188"/>
                      <a:pt x="6056" y="943"/>
                    </a:cubicBezTo>
                    <a:cubicBezTo>
                      <a:pt x="6056" y="811"/>
                      <a:pt x="6042" y="660"/>
                      <a:pt x="6002" y="528"/>
                    </a:cubicBezTo>
                    <a:cubicBezTo>
                      <a:pt x="5906" y="226"/>
                      <a:pt x="5714" y="19"/>
                      <a:pt x="5496" y="0"/>
                    </a:cubicBezTo>
                    <a:lnTo>
                      <a:pt x="0" y="0"/>
                    </a:lnTo>
                    <a:lnTo>
                      <a:pt x="0" y="14111"/>
                    </a:lnTo>
                    <a:cubicBezTo>
                      <a:pt x="0" y="18242"/>
                      <a:pt x="2433" y="21600"/>
                      <a:pt x="5427" y="21600"/>
                    </a:cubicBezTo>
                    <a:lnTo>
                      <a:pt x="15653" y="21600"/>
                    </a:lnTo>
                    <a:lnTo>
                      <a:pt x="15653" y="13998"/>
                    </a:lnTo>
                    <a:cubicBezTo>
                      <a:pt x="15653" y="13998"/>
                      <a:pt x="15653" y="13998"/>
                      <a:pt x="15653" y="13998"/>
                    </a:cubicBezTo>
                    <a:lnTo>
                      <a:pt x="15653" y="13979"/>
                    </a:lnTo>
                    <a:cubicBezTo>
                      <a:pt x="15667" y="13450"/>
                      <a:pt x="15913" y="12979"/>
                      <a:pt x="16282" y="12771"/>
                    </a:cubicBezTo>
                    <a:cubicBezTo>
                      <a:pt x="16692" y="12526"/>
                      <a:pt x="17171" y="12658"/>
                      <a:pt x="17526" y="13092"/>
                    </a:cubicBezTo>
                    <a:cubicBezTo>
                      <a:pt x="17991" y="13733"/>
                      <a:pt x="18579" y="14073"/>
                      <a:pt x="19221" y="14073"/>
                    </a:cubicBezTo>
                    <a:cubicBezTo>
                      <a:pt x="20534" y="14073"/>
                      <a:pt x="21600" y="12602"/>
                      <a:pt x="21600" y="10791"/>
                    </a:cubicBezTo>
                    <a:cubicBezTo>
                      <a:pt x="21600" y="10791"/>
                      <a:pt x="21600" y="10772"/>
                      <a:pt x="21600" y="10772"/>
                    </a:cubicBezTo>
                    <a:cubicBezTo>
                      <a:pt x="21600" y="10658"/>
                      <a:pt x="21600" y="10545"/>
                      <a:pt x="21586" y="10432"/>
                    </a:cubicBezTo>
                    <a:cubicBezTo>
                      <a:pt x="21450" y="8923"/>
                      <a:pt x="20547" y="7716"/>
                      <a:pt x="19440" y="75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E999082B-87D9-70E1-AAF0-221395720311}"/>
                  </a:ext>
                </a:extLst>
              </p:cNvPr>
              <p:cNvSpPr/>
              <p:nvPr/>
            </p:nvSpPr>
            <p:spPr>
              <a:xfrm>
                <a:off x="7152714" y="8474633"/>
                <a:ext cx="1658696" cy="1202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56" y="19"/>
                    </a:moveTo>
                    <a:lnTo>
                      <a:pt x="5961" y="19"/>
                    </a:lnTo>
                    <a:lnTo>
                      <a:pt x="5961" y="7584"/>
                    </a:lnTo>
                    <a:lnTo>
                      <a:pt x="5961" y="7603"/>
                    </a:lnTo>
                    <a:cubicBezTo>
                      <a:pt x="5947" y="8131"/>
                      <a:pt x="5701" y="8602"/>
                      <a:pt x="5332" y="8810"/>
                    </a:cubicBezTo>
                    <a:cubicBezTo>
                      <a:pt x="4922" y="9055"/>
                      <a:pt x="4443" y="8923"/>
                      <a:pt x="4088" y="8489"/>
                    </a:cubicBezTo>
                    <a:cubicBezTo>
                      <a:pt x="3568" y="7772"/>
                      <a:pt x="2871" y="7433"/>
                      <a:pt x="2146" y="7527"/>
                    </a:cubicBezTo>
                    <a:cubicBezTo>
                      <a:pt x="1039" y="7678"/>
                      <a:pt x="137" y="8885"/>
                      <a:pt x="14" y="10413"/>
                    </a:cubicBezTo>
                    <a:cubicBezTo>
                      <a:pt x="0" y="10508"/>
                      <a:pt x="0" y="10602"/>
                      <a:pt x="0" y="10696"/>
                    </a:cubicBezTo>
                    <a:cubicBezTo>
                      <a:pt x="0" y="10715"/>
                      <a:pt x="0" y="10734"/>
                      <a:pt x="0" y="10772"/>
                    </a:cubicBezTo>
                    <a:cubicBezTo>
                      <a:pt x="0" y="12583"/>
                      <a:pt x="1066" y="14054"/>
                      <a:pt x="2379" y="14054"/>
                    </a:cubicBezTo>
                    <a:cubicBezTo>
                      <a:pt x="3021" y="14054"/>
                      <a:pt x="3623" y="13715"/>
                      <a:pt x="4074" y="13073"/>
                    </a:cubicBezTo>
                    <a:cubicBezTo>
                      <a:pt x="4429" y="12620"/>
                      <a:pt x="4908" y="12507"/>
                      <a:pt x="5318" y="12753"/>
                    </a:cubicBezTo>
                    <a:cubicBezTo>
                      <a:pt x="5687" y="12960"/>
                      <a:pt x="5933" y="13432"/>
                      <a:pt x="5947" y="13960"/>
                    </a:cubicBezTo>
                    <a:lnTo>
                      <a:pt x="5947" y="14356"/>
                    </a:lnTo>
                    <a:lnTo>
                      <a:pt x="5947" y="21600"/>
                    </a:lnTo>
                    <a:lnTo>
                      <a:pt x="16173" y="21600"/>
                    </a:lnTo>
                    <a:cubicBezTo>
                      <a:pt x="19167" y="21600"/>
                      <a:pt x="21600" y="18242"/>
                      <a:pt x="21600" y="14111"/>
                    </a:cubicBezTo>
                    <a:lnTo>
                      <a:pt x="21600" y="0"/>
                    </a:lnTo>
                    <a:lnTo>
                      <a:pt x="16091" y="0"/>
                    </a:lnTo>
                    <a:cubicBezTo>
                      <a:pt x="15886" y="19"/>
                      <a:pt x="15680" y="208"/>
                      <a:pt x="15598" y="528"/>
                    </a:cubicBezTo>
                    <a:cubicBezTo>
                      <a:pt x="15557" y="660"/>
                      <a:pt x="15544" y="792"/>
                      <a:pt x="15544" y="943"/>
                    </a:cubicBezTo>
                    <a:cubicBezTo>
                      <a:pt x="15557" y="1188"/>
                      <a:pt x="15626" y="1415"/>
                      <a:pt x="15749" y="1622"/>
                    </a:cubicBezTo>
                    <a:cubicBezTo>
                      <a:pt x="16227" y="2283"/>
                      <a:pt x="16514" y="3132"/>
                      <a:pt x="16555" y="4056"/>
                    </a:cubicBezTo>
                    <a:cubicBezTo>
                      <a:pt x="16555" y="4150"/>
                      <a:pt x="16569" y="4226"/>
                      <a:pt x="16569" y="4320"/>
                    </a:cubicBezTo>
                    <a:cubicBezTo>
                      <a:pt x="16569" y="4320"/>
                      <a:pt x="16569" y="4339"/>
                      <a:pt x="16569" y="4339"/>
                    </a:cubicBezTo>
                    <a:cubicBezTo>
                      <a:pt x="16569" y="4339"/>
                      <a:pt x="16569" y="4358"/>
                      <a:pt x="16569" y="4358"/>
                    </a:cubicBezTo>
                    <a:cubicBezTo>
                      <a:pt x="16569" y="4490"/>
                      <a:pt x="16569" y="4603"/>
                      <a:pt x="16555" y="4735"/>
                    </a:cubicBezTo>
                    <a:cubicBezTo>
                      <a:pt x="16432" y="6527"/>
                      <a:pt x="15393" y="7980"/>
                      <a:pt x="14095" y="8187"/>
                    </a:cubicBezTo>
                    <a:cubicBezTo>
                      <a:pt x="13302" y="8319"/>
                      <a:pt x="12509" y="7961"/>
                      <a:pt x="11907" y="7225"/>
                    </a:cubicBezTo>
                    <a:cubicBezTo>
                      <a:pt x="11319" y="6489"/>
                      <a:pt x="10978" y="5452"/>
                      <a:pt x="10978" y="4358"/>
                    </a:cubicBezTo>
                    <a:cubicBezTo>
                      <a:pt x="10978" y="4358"/>
                      <a:pt x="10978" y="4339"/>
                      <a:pt x="10978" y="4339"/>
                    </a:cubicBezTo>
                    <a:cubicBezTo>
                      <a:pt x="10978" y="4339"/>
                      <a:pt x="10978" y="4339"/>
                      <a:pt x="10978" y="4339"/>
                    </a:cubicBezTo>
                    <a:cubicBezTo>
                      <a:pt x="10978" y="3301"/>
                      <a:pt x="11265" y="2339"/>
                      <a:pt x="11798" y="1603"/>
                    </a:cubicBezTo>
                    <a:cubicBezTo>
                      <a:pt x="11921" y="1415"/>
                      <a:pt x="11989" y="1188"/>
                      <a:pt x="12003" y="943"/>
                    </a:cubicBezTo>
                    <a:cubicBezTo>
                      <a:pt x="12003" y="811"/>
                      <a:pt x="11989" y="660"/>
                      <a:pt x="11948" y="528"/>
                    </a:cubicBezTo>
                    <a:cubicBezTo>
                      <a:pt x="11880" y="245"/>
                      <a:pt x="11675" y="38"/>
                      <a:pt x="11456" y="1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96483F5F-D694-02D0-D7D8-CF9517766122}"/>
                  </a:ext>
                </a:extLst>
              </p:cNvPr>
              <p:cNvSpPr/>
              <p:nvPr/>
            </p:nvSpPr>
            <p:spPr>
              <a:xfrm>
                <a:off x="7152714" y="5997090"/>
                <a:ext cx="1660792" cy="1202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39" y="21562"/>
                    </a:moveTo>
                    <a:lnTo>
                      <a:pt x="11442" y="21562"/>
                    </a:lnTo>
                    <a:cubicBezTo>
                      <a:pt x="11647" y="21543"/>
                      <a:pt x="11851" y="21355"/>
                      <a:pt x="11933" y="21034"/>
                    </a:cubicBezTo>
                    <a:cubicBezTo>
                      <a:pt x="12043" y="20657"/>
                      <a:pt x="11988" y="20242"/>
                      <a:pt x="11783" y="19921"/>
                    </a:cubicBezTo>
                    <a:cubicBezTo>
                      <a:pt x="11264" y="19204"/>
                      <a:pt x="10964" y="18223"/>
                      <a:pt x="10964" y="17204"/>
                    </a:cubicBezTo>
                    <a:cubicBezTo>
                      <a:pt x="10964" y="17072"/>
                      <a:pt x="10964" y="16940"/>
                      <a:pt x="10978" y="16808"/>
                    </a:cubicBezTo>
                    <a:cubicBezTo>
                      <a:pt x="10978" y="16808"/>
                      <a:pt x="10978" y="16808"/>
                      <a:pt x="10978" y="16808"/>
                    </a:cubicBezTo>
                    <a:cubicBezTo>
                      <a:pt x="10991" y="16695"/>
                      <a:pt x="11005" y="16563"/>
                      <a:pt x="11019" y="16450"/>
                    </a:cubicBezTo>
                    <a:cubicBezTo>
                      <a:pt x="11019" y="16431"/>
                      <a:pt x="11019" y="16431"/>
                      <a:pt x="11019" y="16412"/>
                    </a:cubicBezTo>
                    <a:cubicBezTo>
                      <a:pt x="11032" y="16299"/>
                      <a:pt x="11059" y="16186"/>
                      <a:pt x="11073" y="16091"/>
                    </a:cubicBezTo>
                    <a:cubicBezTo>
                      <a:pt x="11073" y="16073"/>
                      <a:pt x="11087" y="16054"/>
                      <a:pt x="11087" y="16035"/>
                    </a:cubicBezTo>
                    <a:cubicBezTo>
                      <a:pt x="11114" y="15922"/>
                      <a:pt x="11141" y="15827"/>
                      <a:pt x="11169" y="15733"/>
                    </a:cubicBezTo>
                    <a:cubicBezTo>
                      <a:pt x="11169" y="15714"/>
                      <a:pt x="11182" y="15695"/>
                      <a:pt x="11182" y="15676"/>
                    </a:cubicBezTo>
                    <a:cubicBezTo>
                      <a:pt x="11210" y="15582"/>
                      <a:pt x="11251" y="15469"/>
                      <a:pt x="11292" y="15375"/>
                    </a:cubicBezTo>
                    <a:cubicBezTo>
                      <a:pt x="11292" y="15375"/>
                      <a:pt x="11292" y="15356"/>
                      <a:pt x="11305" y="15356"/>
                    </a:cubicBezTo>
                    <a:cubicBezTo>
                      <a:pt x="11455" y="14978"/>
                      <a:pt x="11647" y="14620"/>
                      <a:pt x="11892" y="14337"/>
                    </a:cubicBezTo>
                    <a:cubicBezTo>
                      <a:pt x="11920" y="14318"/>
                      <a:pt x="11933" y="14280"/>
                      <a:pt x="11961" y="14262"/>
                    </a:cubicBezTo>
                    <a:cubicBezTo>
                      <a:pt x="11974" y="14243"/>
                      <a:pt x="11988" y="14224"/>
                      <a:pt x="12015" y="14205"/>
                    </a:cubicBezTo>
                    <a:cubicBezTo>
                      <a:pt x="12070" y="14148"/>
                      <a:pt x="12111" y="14092"/>
                      <a:pt x="12165" y="14035"/>
                    </a:cubicBezTo>
                    <a:cubicBezTo>
                      <a:pt x="12193" y="14016"/>
                      <a:pt x="12206" y="13997"/>
                      <a:pt x="12234" y="13979"/>
                    </a:cubicBezTo>
                    <a:cubicBezTo>
                      <a:pt x="12275" y="13941"/>
                      <a:pt x="12329" y="13903"/>
                      <a:pt x="12370" y="13865"/>
                    </a:cubicBezTo>
                    <a:cubicBezTo>
                      <a:pt x="12398" y="13846"/>
                      <a:pt x="12439" y="13809"/>
                      <a:pt x="12466" y="13790"/>
                    </a:cubicBezTo>
                    <a:cubicBezTo>
                      <a:pt x="12507" y="13771"/>
                      <a:pt x="12548" y="13733"/>
                      <a:pt x="12589" y="13714"/>
                    </a:cubicBezTo>
                    <a:cubicBezTo>
                      <a:pt x="12630" y="13696"/>
                      <a:pt x="12671" y="13658"/>
                      <a:pt x="12725" y="13639"/>
                    </a:cubicBezTo>
                    <a:cubicBezTo>
                      <a:pt x="12753" y="13620"/>
                      <a:pt x="12794" y="13601"/>
                      <a:pt x="12821" y="13582"/>
                    </a:cubicBezTo>
                    <a:cubicBezTo>
                      <a:pt x="12875" y="13564"/>
                      <a:pt x="12930" y="13526"/>
                      <a:pt x="12985" y="13507"/>
                    </a:cubicBezTo>
                    <a:cubicBezTo>
                      <a:pt x="13012" y="13488"/>
                      <a:pt x="13039" y="13488"/>
                      <a:pt x="13067" y="13488"/>
                    </a:cubicBezTo>
                    <a:cubicBezTo>
                      <a:pt x="13121" y="13469"/>
                      <a:pt x="13189" y="13450"/>
                      <a:pt x="13244" y="13432"/>
                    </a:cubicBezTo>
                    <a:cubicBezTo>
                      <a:pt x="13271" y="13432"/>
                      <a:pt x="13299" y="13413"/>
                      <a:pt x="13312" y="13413"/>
                    </a:cubicBezTo>
                    <a:cubicBezTo>
                      <a:pt x="13381" y="13394"/>
                      <a:pt x="13435" y="13394"/>
                      <a:pt x="13503" y="13375"/>
                    </a:cubicBezTo>
                    <a:cubicBezTo>
                      <a:pt x="13544" y="13375"/>
                      <a:pt x="13572" y="13375"/>
                      <a:pt x="13613" y="13375"/>
                    </a:cubicBezTo>
                    <a:cubicBezTo>
                      <a:pt x="13667" y="13375"/>
                      <a:pt x="13708" y="13356"/>
                      <a:pt x="13763" y="13356"/>
                    </a:cubicBezTo>
                    <a:cubicBezTo>
                      <a:pt x="13763" y="13356"/>
                      <a:pt x="13777" y="13356"/>
                      <a:pt x="13777" y="13356"/>
                    </a:cubicBezTo>
                    <a:cubicBezTo>
                      <a:pt x="13859" y="13356"/>
                      <a:pt x="13940" y="13356"/>
                      <a:pt x="14036" y="13375"/>
                    </a:cubicBezTo>
                    <a:cubicBezTo>
                      <a:pt x="14050" y="13375"/>
                      <a:pt x="14050" y="13375"/>
                      <a:pt x="14063" y="13375"/>
                    </a:cubicBezTo>
                    <a:cubicBezTo>
                      <a:pt x="14077" y="13375"/>
                      <a:pt x="14077" y="13375"/>
                      <a:pt x="14091" y="13375"/>
                    </a:cubicBezTo>
                    <a:cubicBezTo>
                      <a:pt x="14350" y="13413"/>
                      <a:pt x="14609" y="13507"/>
                      <a:pt x="14842" y="13658"/>
                    </a:cubicBezTo>
                    <a:cubicBezTo>
                      <a:pt x="14855" y="13658"/>
                      <a:pt x="14855" y="13658"/>
                      <a:pt x="14869" y="13677"/>
                    </a:cubicBezTo>
                    <a:cubicBezTo>
                      <a:pt x="14937" y="13714"/>
                      <a:pt x="15019" y="13771"/>
                      <a:pt x="15087" y="13828"/>
                    </a:cubicBezTo>
                    <a:cubicBezTo>
                      <a:pt x="15101" y="13828"/>
                      <a:pt x="15101" y="13847"/>
                      <a:pt x="15115" y="13847"/>
                    </a:cubicBezTo>
                    <a:cubicBezTo>
                      <a:pt x="15183" y="13903"/>
                      <a:pt x="15251" y="13960"/>
                      <a:pt x="15319" y="14016"/>
                    </a:cubicBezTo>
                    <a:cubicBezTo>
                      <a:pt x="15333" y="14016"/>
                      <a:pt x="15333" y="14035"/>
                      <a:pt x="15347" y="14035"/>
                    </a:cubicBezTo>
                    <a:cubicBezTo>
                      <a:pt x="15415" y="14092"/>
                      <a:pt x="15483" y="14167"/>
                      <a:pt x="15538" y="14243"/>
                    </a:cubicBezTo>
                    <a:cubicBezTo>
                      <a:pt x="15538" y="14243"/>
                      <a:pt x="15552" y="14243"/>
                      <a:pt x="15552" y="14262"/>
                    </a:cubicBezTo>
                    <a:cubicBezTo>
                      <a:pt x="15756" y="14488"/>
                      <a:pt x="15934" y="14771"/>
                      <a:pt x="16084" y="15073"/>
                    </a:cubicBezTo>
                    <a:cubicBezTo>
                      <a:pt x="16084" y="15092"/>
                      <a:pt x="16098" y="15092"/>
                      <a:pt x="16098" y="15111"/>
                    </a:cubicBezTo>
                    <a:cubicBezTo>
                      <a:pt x="16139" y="15205"/>
                      <a:pt x="16180" y="15280"/>
                      <a:pt x="16221" y="15375"/>
                    </a:cubicBezTo>
                    <a:cubicBezTo>
                      <a:pt x="16234" y="15394"/>
                      <a:pt x="16234" y="15412"/>
                      <a:pt x="16248" y="15431"/>
                    </a:cubicBezTo>
                    <a:cubicBezTo>
                      <a:pt x="16275" y="15507"/>
                      <a:pt x="16316" y="15601"/>
                      <a:pt x="16343" y="15695"/>
                    </a:cubicBezTo>
                    <a:cubicBezTo>
                      <a:pt x="16357" y="15714"/>
                      <a:pt x="16357" y="15752"/>
                      <a:pt x="16371" y="15771"/>
                    </a:cubicBezTo>
                    <a:cubicBezTo>
                      <a:pt x="16398" y="15846"/>
                      <a:pt x="16412" y="15941"/>
                      <a:pt x="16439" y="16035"/>
                    </a:cubicBezTo>
                    <a:cubicBezTo>
                      <a:pt x="16453" y="16073"/>
                      <a:pt x="16453" y="16091"/>
                      <a:pt x="16466" y="16129"/>
                    </a:cubicBezTo>
                    <a:cubicBezTo>
                      <a:pt x="16480" y="16223"/>
                      <a:pt x="16507" y="16318"/>
                      <a:pt x="16521" y="16393"/>
                    </a:cubicBezTo>
                    <a:cubicBezTo>
                      <a:pt x="16521" y="16431"/>
                      <a:pt x="16535" y="16450"/>
                      <a:pt x="16535" y="16488"/>
                    </a:cubicBezTo>
                    <a:cubicBezTo>
                      <a:pt x="16548" y="16582"/>
                      <a:pt x="16562" y="16695"/>
                      <a:pt x="16576" y="16789"/>
                    </a:cubicBezTo>
                    <a:cubicBezTo>
                      <a:pt x="16576" y="16808"/>
                      <a:pt x="16576" y="16827"/>
                      <a:pt x="16576" y="16846"/>
                    </a:cubicBezTo>
                    <a:cubicBezTo>
                      <a:pt x="16576" y="16846"/>
                      <a:pt x="16576" y="16846"/>
                      <a:pt x="16576" y="16846"/>
                    </a:cubicBezTo>
                    <a:cubicBezTo>
                      <a:pt x="16589" y="16959"/>
                      <a:pt x="16589" y="17072"/>
                      <a:pt x="16589" y="17186"/>
                    </a:cubicBezTo>
                    <a:cubicBezTo>
                      <a:pt x="16589" y="17204"/>
                      <a:pt x="16589" y="17223"/>
                      <a:pt x="16589" y="17242"/>
                    </a:cubicBezTo>
                    <a:cubicBezTo>
                      <a:pt x="16589" y="17261"/>
                      <a:pt x="16589" y="17261"/>
                      <a:pt x="16589" y="17261"/>
                    </a:cubicBezTo>
                    <a:cubicBezTo>
                      <a:pt x="16589" y="17355"/>
                      <a:pt x="16589" y="17469"/>
                      <a:pt x="16576" y="17563"/>
                    </a:cubicBezTo>
                    <a:cubicBezTo>
                      <a:pt x="16576" y="17601"/>
                      <a:pt x="16576" y="17638"/>
                      <a:pt x="16562" y="17676"/>
                    </a:cubicBezTo>
                    <a:cubicBezTo>
                      <a:pt x="16548" y="17770"/>
                      <a:pt x="16548" y="17865"/>
                      <a:pt x="16535" y="17959"/>
                    </a:cubicBezTo>
                    <a:cubicBezTo>
                      <a:pt x="16535" y="17997"/>
                      <a:pt x="16521" y="18035"/>
                      <a:pt x="16521" y="18091"/>
                    </a:cubicBezTo>
                    <a:cubicBezTo>
                      <a:pt x="16507" y="18167"/>
                      <a:pt x="16494" y="18223"/>
                      <a:pt x="16480" y="18299"/>
                    </a:cubicBezTo>
                    <a:cubicBezTo>
                      <a:pt x="16466" y="18355"/>
                      <a:pt x="16453" y="18412"/>
                      <a:pt x="16439" y="18468"/>
                    </a:cubicBezTo>
                    <a:cubicBezTo>
                      <a:pt x="16425" y="18525"/>
                      <a:pt x="16412" y="18582"/>
                      <a:pt x="16398" y="18638"/>
                    </a:cubicBezTo>
                    <a:cubicBezTo>
                      <a:pt x="16384" y="18695"/>
                      <a:pt x="16371" y="18751"/>
                      <a:pt x="16343" y="18808"/>
                    </a:cubicBezTo>
                    <a:cubicBezTo>
                      <a:pt x="16330" y="18865"/>
                      <a:pt x="16302" y="18940"/>
                      <a:pt x="16275" y="18997"/>
                    </a:cubicBezTo>
                    <a:cubicBezTo>
                      <a:pt x="16261" y="19034"/>
                      <a:pt x="16248" y="19072"/>
                      <a:pt x="16234" y="19110"/>
                    </a:cubicBezTo>
                    <a:cubicBezTo>
                      <a:pt x="16207" y="19185"/>
                      <a:pt x="16166" y="19261"/>
                      <a:pt x="16125" y="19336"/>
                    </a:cubicBezTo>
                    <a:cubicBezTo>
                      <a:pt x="16111" y="19374"/>
                      <a:pt x="16098" y="19393"/>
                      <a:pt x="16084" y="19431"/>
                    </a:cubicBezTo>
                    <a:cubicBezTo>
                      <a:pt x="16043" y="19506"/>
                      <a:pt x="16002" y="19600"/>
                      <a:pt x="15947" y="19676"/>
                    </a:cubicBezTo>
                    <a:cubicBezTo>
                      <a:pt x="15934" y="19695"/>
                      <a:pt x="15920" y="19713"/>
                      <a:pt x="15920" y="19732"/>
                    </a:cubicBezTo>
                    <a:cubicBezTo>
                      <a:pt x="15866" y="19827"/>
                      <a:pt x="15811" y="19902"/>
                      <a:pt x="15756" y="19978"/>
                    </a:cubicBezTo>
                    <a:cubicBezTo>
                      <a:pt x="15756" y="19978"/>
                      <a:pt x="15756" y="19978"/>
                      <a:pt x="15756" y="19978"/>
                    </a:cubicBezTo>
                    <a:cubicBezTo>
                      <a:pt x="15551" y="20279"/>
                      <a:pt x="15497" y="20694"/>
                      <a:pt x="15606" y="21072"/>
                    </a:cubicBezTo>
                    <a:cubicBezTo>
                      <a:pt x="15702" y="21374"/>
                      <a:pt x="15893" y="21581"/>
                      <a:pt x="16111" y="21600"/>
                    </a:cubicBezTo>
                    <a:lnTo>
                      <a:pt x="21600" y="21600"/>
                    </a:lnTo>
                    <a:lnTo>
                      <a:pt x="21600" y="7489"/>
                    </a:lnTo>
                    <a:cubicBezTo>
                      <a:pt x="21600" y="3358"/>
                      <a:pt x="19170" y="0"/>
                      <a:pt x="16180" y="0"/>
                    </a:cubicBezTo>
                    <a:lnTo>
                      <a:pt x="5939" y="0"/>
                    </a:lnTo>
                    <a:lnTo>
                      <a:pt x="5939" y="7602"/>
                    </a:lnTo>
                    <a:lnTo>
                      <a:pt x="5939" y="7602"/>
                    </a:lnTo>
                    <a:cubicBezTo>
                      <a:pt x="5939" y="7621"/>
                      <a:pt x="5939" y="7621"/>
                      <a:pt x="5939" y="7640"/>
                    </a:cubicBezTo>
                    <a:cubicBezTo>
                      <a:pt x="5912" y="8093"/>
                      <a:pt x="5735" y="8489"/>
                      <a:pt x="5448" y="8734"/>
                    </a:cubicBezTo>
                    <a:cubicBezTo>
                      <a:pt x="5407" y="8772"/>
                      <a:pt x="5366" y="8791"/>
                      <a:pt x="5311" y="8829"/>
                    </a:cubicBezTo>
                    <a:cubicBezTo>
                      <a:pt x="5284" y="8848"/>
                      <a:pt x="5257" y="8848"/>
                      <a:pt x="5243" y="8866"/>
                    </a:cubicBezTo>
                    <a:cubicBezTo>
                      <a:pt x="5161" y="8904"/>
                      <a:pt x="5065" y="8942"/>
                      <a:pt x="4984" y="8942"/>
                    </a:cubicBezTo>
                    <a:cubicBezTo>
                      <a:pt x="4670" y="8980"/>
                      <a:pt x="4342" y="8829"/>
                      <a:pt x="4082" y="8508"/>
                    </a:cubicBezTo>
                    <a:cubicBezTo>
                      <a:pt x="3618" y="7867"/>
                      <a:pt x="3031" y="7527"/>
                      <a:pt x="2389" y="7527"/>
                    </a:cubicBezTo>
                    <a:cubicBezTo>
                      <a:pt x="2307" y="7527"/>
                      <a:pt x="2226" y="7527"/>
                      <a:pt x="2144" y="7546"/>
                    </a:cubicBezTo>
                    <a:cubicBezTo>
                      <a:pt x="2130" y="7546"/>
                      <a:pt x="2130" y="7546"/>
                      <a:pt x="2116" y="7546"/>
                    </a:cubicBezTo>
                    <a:cubicBezTo>
                      <a:pt x="2048" y="7565"/>
                      <a:pt x="1966" y="7565"/>
                      <a:pt x="1898" y="7602"/>
                    </a:cubicBezTo>
                    <a:cubicBezTo>
                      <a:pt x="1884" y="7602"/>
                      <a:pt x="1871" y="7621"/>
                      <a:pt x="1857" y="7621"/>
                    </a:cubicBezTo>
                    <a:cubicBezTo>
                      <a:pt x="1789" y="7640"/>
                      <a:pt x="1734" y="7659"/>
                      <a:pt x="1666" y="7697"/>
                    </a:cubicBezTo>
                    <a:cubicBezTo>
                      <a:pt x="1638" y="7716"/>
                      <a:pt x="1625" y="7716"/>
                      <a:pt x="1597" y="7734"/>
                    </a:cubicBezTo>
                    <a:cubicBezTo>
                      <a:pt x="1543" y="7753"/>
                      <a:pt x="1488" y="7791"/>
                      <a:pt x="1434" y="7829"/>
                    </a:cubicBezTo>
                    <a:cubicBezTo>
                      <a:pt x="1406" y="7848"/>
                      <a:pt x="1379" y="7867"/>
                      <a:pt x="1352" y="7885"/>
                    </a:cubicBezTo>
                    <a:cubicBezTo>
                      <a:pt x="1311" y="7923"/>
                      <a:pt x="1270" y="7942"/>
                      <a:pt x="1229" y="7980"/>
                    </a:cubicBezTo>
                    <a:cubicBezTo>
                      <a:pt x="1202" y="7999"/>
                      <a:pt x="1161" y="8036"/>
                      <a:pt x="1133" y="8055"/>
                    </a:cubicBezTo>
                    <a:cubicBezTo>
                      <a:pt x="1106" y="8093"/>
                      <a:pt x="1065" y="8112"/>
                      <a:pt x="1038" y="8150"/>
                    </a:cubicBezTo>
                    <a:cubicBezTo>
                      <a:pt x="997" y="8187"/>
                      <a:pt x="969" y="8225"/>
                      <a:pt x="928" y="8263"/>
                    </a:cubicBezTo>
                    <a:cubicBezTo>
                      <a:pt x="901" y="8282"/>
                      <a:pt x="874" y="8319"/>
                      <a:pt x="847" y="8357"/>
                    </a:cubicBezTo>
                    <a:cubicBezTo>
                      <a:pt x="806" y="8395"/>
                      <a:pt x="778" y="8451"/>
                      <a:pt x="737" y="8489"/>
                    </a:cubicBezTo>
                    <a:cubicBezTo>
                      <a:pt x="710" y="8508"/>
                      <a:pt x="696" y="8546"/>
                      <a:pt x="669" y="8583"/>
                    </a:cubicBezTo>
                    <a:cubicBezTo>
                      <a:pt x="628" y="8640"/>
                      <a:pt x="601" y="8678"/>
                      <a:pt x="560" y="8734"/>
                    </a:cubicBezTo>
                    <a:cubicBezTo>
                      <a:pt x="546" y="8753"/>
                      <a:pt x="532" y="8791"/>
                      <a:pt x="505" y="8810"/>
                    </a:cubicBezTo>
                    <a:cubicBezTo>
                      <a:pt x="464" y="8866"/>
                      <a:pt x="437" y="8923"/>
                      <a:pt x="410" y="8998"/>
                    </a:cubicBezTo>
                    <a:cubicBezTo>
                      <a:pt x="396" y="9017"/>
                      <a:pt x="396" y="9036"/>
                      <a:pt x="382" y="9055"/>
                    </a:cubicBezTo>
                    <a:cubicBezTo>
                      <a:pt x="150" y="9564"/>
                      <a:pt x="0" y="10149"/>
                      <a:pt x="0" y="10791"/>
                    </a:cubicBezTo>
                    <a:cubicBezTo>
                      <a:pt x="0" y="10809"/>
                      <a:pt x="0" y="10828"/>
                      <a:pt x="0" y="10847"/>
                    </a:cubicBezTo>
                    <a:cubicBezTo>
                      <a:pt x="0" y="10923"/>
                      <a:pt x="0" y="10998"/>
                      <a:pt x="14" y="11074"/>
                    </a:cubicBezTo>
                    <a:cubicBezTo>
                      <a:pt x="14" y="11111"/>
                      <a:pt x="14" y="11149"/>
                      <a:pt x="14" y="11187"/>
                    </a:cubicBezTo>
                    <a:cubicBezTo>
                      <a:pt x="96" y="12281"/>
                      <a:pt x="573" y="13224"/>
                      <a:pt x="1242" y="13733"/>
                    </a:cubicBezTo>
                    <a:cubicBezTo>
                      <a:pt x="1242" y="13733"/>
                      <a:pt x="1256" y="13733"/>
                      <a:pt x="1256" y="13733"/>
                    </a:cubicBezTo>
                    <a:cubicBezTo>
                      <a:pt x="1311" y="13771"/>
                      <a:pt x="1379" y="13828"/>
                      <a:pt x="1447" y="13866"/>
                    </a:cubicBezTo>
                    <a:cubicBezTo>
                      <a:pt x="1461" y="13866"/>
                      <a:pt x="1461" y="13884"/>
                      <a:pt x="1475" y="13884"/>
                    </a:cubicBezTo>
                    <a:cubicBezTo>
                      <a:pt x="1529" y="13922"/>
                      <a:pt x="1597" y="13960"/>
                      <a:pt x="1666" y="13979"/>
                    </a:cubicBezTo>
                    <a:cubicBezTo>
                      <a:pt x="1679" y="13979"/>
                      <a:pt x="1679" y="13979"/>
                      <a:pt x="1693" y="13998"/>
                    </a:cubicBezTo>
                    <a:cubicBezTo>
                      <a:pt x="1761" y="14016"/>
                      <a:pt x="1830" y="14054"/>
                      <a:pt x="1884" y="14073"/>
                    </a:cubicBezTo>
                    <a:cubicBezTo>
                      <a:pt x="1898" y="14073"/>
                      <a:pt x="1898" y="14073"/>
                      <a:pt x="1911" y="14073"/>
                    </a:cubicBezTo>
                    <a:cubicBezTo>
                      <a:pt x="2007" y="14092"/>
                      <a:pt x="2103" y="14111"/>
                      <a:pt x="2198" y="14130"/>
                    </a:cubicBezTo>
                    <a:cubicBezTo>
                      <a:pt x="2266" y="14130"/>
                      <a:pt x="2335" y="14149"/>
                      <a:pt x="2403" y="14149"/>
                    </a:cubicBezTo>
                    <a:cubicBezTo>
                      <a:pt x="2430" y="14149"/>
                      <a:pt x="2444" y="14149"/>
                      <a:pt x="2471" y="14149"/>
                    </a:cubicBezTo>
                    <a:cubicBezTo>
                      <a:pt x="2540" y="14149"/>
                      <a:pt x="2594" y="14149"/>
                      <a:pt x="2662" y="14130"/>
                    </a:cubicBezTo>
                    <a:cubicBezTo>
                      <a:pt x="2690" y="14130"/>
                      <a:pt x="2703" y="14111"/>
                      <a:pt x="2731" y="14111"/>
                    </a:cubicBezTo>
                    <a:cubicBezTo>
                      <a:pt x="2799" y="14092"/>
                      <a:pt x="2854" y="14092"/>
                      <a:pt x="2922" y="14073"/>
                    </a:cubicBezTo>
                    <a:cubicBezTo>
                      <a:pt x="2949" y="14073"/>
                      <a:pt x="2963" y="14054"/>
                      <a:pt x="2990" y="14054"/>
                    </a:cubicBezTo>
                    <a:cubicBezTo>
                      <a:pt x="3058" y="14035"/>
                      <a:pt x="3113" y="14016"/>
                      <a:pt x="3168" y="13979"/>
                    </a:cubicBezTo>
                    <a:cubicBezTo>
                      <a:pt x="3181" y="13979"/>
                      <a:pt x="3209" y="13960"/>
                      <a:pt x="3222" y="13941"/>
                    </a:cubicBezTo>
                    <a:cubicBezTo>
                      <a:pt x="3277" y="13903"/>
                      <a:pt x="3345" y="13866"/>
                      <a:pt x="3400" y="13828"/>
                    </a:cubicBezTo>
                    <a:cubicBezTo>
                      <a:pt x="3413" y="13809"/>
                      <a:pt x="3441" y="13809"/>
                      <a:pt x="3454" y="13790"/>
                    </a:cubicBezTo>
                    <a:cubicBezTo>
                      <a:pt x="3509" y="13752"/>
                      <a:pt x="3564" y="13715"/>
                      <a:pt x="3618" y="13658"/>
                    </a:cubicBezTo>
                    <a:cubicBezTo>
                      <a:pt x="3632" y="13639"/>
                      <a:pt x="3659" y="13620"/>
                      <a:pt x="3673" y="13620"/>
                    </a:cubicBezTo>
                    <a:cubicBezTo>
                      <a:pt x="3727" y="13564"/>
                      <a:pt x="3782" y="13507"/>
                      <a:pt x="3837" y="13451"/>
                    </a:cubicBezTo>
                    <a:cubicBezTo>
                      <a:pt x="3850" y="13432"/>
                      <a:pt x="3864" y="13413"/>
                      <a:pt x="3878" y="13413"/>
                    </a:cubicBezTo>
                    <a:cubicBezTo>
                      <a:pt x="3946" y="13337"/>
                      <a:pt x="4014" y="13262"/>
                      <a:pt x="4069" y="13168"/>
                    </a:cubicBezTo>
                    <a:cubicBezTo>
                      <a:pt x="4396" y="12753"/>
                      <a:pt x="4820" y="12621"/>
                      <a:pt x="5202" y="12790"/>
                    </a:cubicBezTo>
                    <a:cubicBezTo>
                      <a:pt x="5243" y="12809"/>
                      <a:pt x="5270" y="12828"/>
                      <a:pt x="5311" y="12847"/>
                    </a:cubicBezTo>
                    <a:cubicBezTo>
                      <a:pt x="5666" y="13054"/>
                      <a:pt x="5898" y="13488"/>
                      <a:pt x="5939" y="13979"/>
                    </a:cubicBezTo>
                    <a:cubicBezTo>
                      <a:pt x="5939" y="13998"/>
                      <a:pt x="5939" y="14016"/>
                      <a:pt x="5939" y="14035"/>
                    </a:cubicBezTo>
                    <a:lnTo>
                      <a:pt x="5939" y="2156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C1CD36A0-D5D9-8477-D0FA-086CA9CB57B7}"/>
                  </a:ext>
                </a:extLst>
              </p:cNvPr>
              <p:cNvSpPr/>
              <p:nvPr/>
            </p:nvSpPr>
            <p:spPr>
              <a:xfrm>
                <a:off x="5147584" y="5997090"/>
                <a:ext cx="1658693" cy="1202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96" y="12885"/>
                    </a:moveTo>
                    <a:cubicBezTo>
                      <a:pt x="16309" y="12866"/>
                      <a:pt x="16337" y="12866"/>
                      <a:pt x="16350" y="12866"/>
                    </a:cubicBezTo>
                    <a:cubicBezTo>
                      <a:pt x="16747" y="12677"/>
                      <a:pt x="17198" y="12790"/>
                      <a:pt x="17526" y="13205"/>
                    </a:cubicBezTo>
                    <a:cubicBezTo>
                      <a:pt x="17526" y="13205"/>
                      <a:pt x="17526" y="13205"/>
                      <a:pt x="17526" y="13205"/>
                    </a:cubicBezTo>
                    <a:cubicBezTo>
                      <a:pt x="17581" y="13281"/>
                      <a:pt x="17649" y="13356"/>
                      <a:pt x="17718" y="13432"/>
                    </a:cubicBezTo>
                    <a:cubicBezTo>
                      <a:pt x="17731" y="13450"/>
                      <a:pt x="17759" y="13469"/>
                      <a:pt x="17772" y="13488"/>
                    </a:cubicBezTo>
                    <a:cubicBezTo>
                      <a:pt x="17827" y="13545"/>
                      <a:pt x="17882" y="13601"/>
                      <a:pt x="17936" y="13639"/>
                    </a:cubicBezTo>
                    <a:cubicBezTo>
                      <a:pt x="17950" y="13658"/>
                      <a:pt x="17977" y="13677"/>
                      <a:pt x="17991" y="13677"/>
                    </a:cubicBezTo>
                    <a:cubicBezTo>
                      <a:pt x="18046" y="13715"/>
                      <a:pt x="18100" y="13771"/>
                      <a:pt x="18155" y="13809"/>
                    </a:cubicBezTo>
                    <a:cubicBezTo>
                      <a:pt x="18169" y="13828"/>
                      <a:pt x="18196" y="13828"/>
                      <a:pt x="18210" y="13847"/>
                    </a:cubicBezTo>
                    <a:cubicBezTo>
                      <a:pt x="18264" y="13884"/>
                      <a:pt x="18333" y="13922"/>
                      <a:pt x="18387" y="13960"/>
                    </a:cubicBezTo>
                    <a:cubicBezTo>
                      <a:pt x="18401" y="13960"/>
                      <a:pt x="18428" y="13979"/>
                      <a:pt x="18442" y="13979"/>
                    </a:cubicBezTo>
                    <a:cubicBezTo>
                      <a:pt x="18510" y="14016"/>
                      <a:pt x="18565" y="14035"/>
                      <a:pt x="18633" y="14054"/>
                    </a:cubicBezTo>
                    <a:cubicBezTo>
                      <a:pt x="18647" y="14054"/>
                      <a:pt x="18674" y="14073"/>
                      <a:pt x="18688" y="14073"/>
                    </a:cubicBezTo>
                    <a:cubicBezTo>
                      <a:pt x="18756" y="14092"/>
                      <a:pt x="18811" y="14111"/>
                      <a:pt x="18880" y="14130"/>
                    </a:cubicBezTo>
                    <a:cubicBezTo>
                      <a:pt x="18907" y="14130"/>
                      <a:pt x="18921" y="14148"/>
                      <a:pt x="18948" y="14148"/>
                    </a:cubicBezTo>
                    <a:cubicBezTo>
                      <a:pt x="19016" y="14167"/>
                      <a:pt x="19071" y="14167"/>
                      <a:pt x="19139" y="14167"/>
                    </a:cubicBezTo>
                    <a:cubicBezTo>
                      <a:pt x="19167" y="14167"/>
                      <a:pt x="19180" y="14167"/>
                      <a:pt x="19208" y="14167"/>
                    </a:cubicBezTo>
                    <a:cubicBezTo>
                      <a:pt x="19276" y="14167"/>
                      <a:pt x="19344" y="14167"/>
                      <a:pt x="19413" y="14148"/>
                    </a:cubicBezTo>
                    <a:cubicBezTo>
                      <a:pt x="19508" y="14130"/>
                      <a:pt x="19604" y="14130"/>
                      <a:pt x="19700" y="14092"/>
                    </a:cubicBezTo>
                    <a:cubicBezTo>
                      <a:pt x="19713" y="14092"/>
                      <a:pt x="19713" y="14092"/>
                      <a:pt x="19727" y="14092"/>
                    </a:cubicBezTo>
                    <a:cubicBezTo>
                      <a:pt x="19795" y="14073"/>
                      <a:pt x="19864" y="14054"/>
                      <a:pt x="19918" y="14016"/>
                    </a:cubicBezTo>
                    <a:cubicBezTo>
                      <a:pt x="19932" y="14016"/>
                      <a:pt x="19946" y="13998"/>
                      <a:pt x="19946" y="13998"/>
                    </a:cubicBezTo>
                    <a:cubicBezTo>
                      <a:pt x="20014" y="13979"/>
                      <a:pt x="20069" y="13941"/>
                      <a:pt x="20137" y="13903"/>
                    </a:cubicBezTo>
                    <a:cubicBezTo>
                      <a:pt x="20151" y="13903"/>
                      <a:pt x="20151" y="13884"/>
                      <a:pt x="20165" y="13884"/>
                    </a:cubicBezTo>
                    <a:cubicBezTo>
                      <a:pt x="20233" y="13847"/>
                      <a:pt x="20288" y="13809"/>
                      <a:pt x="20356" y="13752"/>
                    </a:cubicBezTo>
                    <a:cubicBezTo>
                      <a:pt x="20356" y="13752"/>
                      <a:pt x="20370" y="13752"/>
                      <a:pt x="20370" y="13733"/>
                    </a:cubicBezTo>
                    <a:cubicBezTo>
                      <a:pt x="20698" y="13488"/>
                      <a:pt x="20985" y="13130"/>
                      <a:pt x="21204" y="12696"/>
                    </a:cubicBezTo>
                    <a:cubicBezTo>
                      <a:pt x="21204" y="12696"/>
                      <a:pt x="21204" y="12696"/>
                      <a:pt x="21204" y="12696"/>
                    </a:cubicBezTo>
                    <a:cubicBezTo>
                      <a:pt x="21245" y="12620"/>
                      <a:pt x="21286" y="12526"/>
                      <a:pt x="21313" y="12432"/>
                    </a:cubicBezTo>
                    <a:cubicBezTo>
                      <a:pt x="21313" y="12432"/>
                      <a:pt x="21313" y="12432"/>
                      <a:pt x="21313" y="12413"/>
                    </a:cubicBezTo>
                    <a:cubicBezTo>
                      <a:pt x="21354" y="12319"/>
                      <a:pt x="21381" y="12224"/>
                      <a:pt x="21409" y="12130"/>
                    </a:cubicBezTo>
                    <a:cubicBezTo>
                      <a:pt x="21409" y="12130"/>
                      <a:pt x="21409" y="12130"/>
                      <a:pt x="21409" y="12130"/>
                    </a:cubicBezTo>
                    <a:cubicBezTo>
                      <a:pt x="21491" y="11847"/>
                      <a:pt x="21559" y="11526"/>
                      <a:pt x="21586" y="11206"/>
                    </a:cubicBezTo>
                    <a:cubicBezTo>
                      <a:pt x="21586" y="11149"/>
                      <a:pt x="21586" y="11092"/>
                      <a:pt x="21600" y="11017"/>
                    </a:cubicBezTo>
                    <a:cubicBezTo>
                      <a:pt x="21600" y="10960"/>
                      <a:pt x="21600" y="10904"/>
                      <a:pt x="21600" y="10847"/>
                    </a:cubicBezTo>
                    <a:cubicBezTo>
                      <a:pt x="21600" y="10809"/>
                      <a:pt x="21600" y="10753"/>
                      <a:pt x="21600" y="10715"/>
                    </a:cubicBezTo>
                    <a:cubicBezTo>
                      <a:pt x="21586" y="10206"/>
                      <a:pt x="21491" y="9715"/>
                      <a:pt x="21327" y="9281"/>
                    </a:cubicBezTo>
                    <a:cubicBezTo>
                      <a:pt x="21327" y="9281"/>
                      <a:pt x="21327" y="9281"/>
                      <a:pt x="21327" y="9263"/>
                    </a:cubicBezTo>
                    <a:cubicBezTo>
                      <a:pt x="21299" y="9187"/>
                      <a:pt x="21258" y="9112"/>
                      <a:pt x="21231" y="9055"/>
                    </a:cubicBezTo>
                    <a:cubicBezTo>
                      <a:pt x="21217" y="9036"/>
                      <a:pt x="21204" y="8998"/>
                      <a:pt x="21204" y="8980"/>
                    </a:cubicBezTo>
                    <a:cubicBezTo>
                      <a:pt x="21176" y="8923"/>
                      <a:pt x="21149" y="8866"/>
                      <a:pt x="21108" y="8810"/>
                    </a:cubicBezTo>
                    <a:cubicBezTo>
                      <a:pt x="21094" y="8772"/>
                      <a:pt x="21067" y="8753"/>
                      <a:pt x="21053" y="8715"/>
                    </a:cubicBezTo>
                    <a:cubicBezTo>
                      <a:pt x="21026" y="8659"/>
                      <a:pt x="20985" y="8621"/>
                      <a:pt x="20958" y="8565"/>
                    </a:cubicBezTo>
                    <a:cubicBezTo>
                      <a:pt x="20930" y="8527"/>
                      <a:pt x="20916" y="8508"/>
                      <a:pt x="20889" y="8470"/>
                    </a:cubicBezTo>
                    <a:cubicBezTo>
                      <a:pt x="20862" y="8432"/>
                      <a:pt x="20821" y="8376"/>
                      <a:pt x="20780" y="8338"/>
                    </a:cubicBezTo>
                    <a:cubicBezTo>
                      <a:pt x="20752" y="8300"/>
                      <a:pt x="20725" y="8282"/>
                      <a:pt x="20698" y="8244"/>
                    </a:cubicBezTo>
                    <a:cubicBezTo>
                      <a:pt x="20670" y="8206"/>
                      <a:pt x="20629" y="8168"/>
                      <a:pt x="20588" y="8131"/>
                    </a:cubicBezTo>
                    <a:cubicBezTo>
                      <a:pt x="20561" y="8093"/>
                      <a:pt x="20520" y="8074"/>
                      <a:pt x="20479" y="8036"/>
                    </a:cubicBezTo>
                    <a:cubicBezTo>
                      <a:pt x="20452" y="8017"/>
                      <a:pt x="20411" y="7980"/>
                      <a:pt x="20383" y="7961"/>
                    </a:cubicBezTo>
                    <a:cubicBezTo>
                      <a:pt x="20342" y="7923"/>
                      <a:pt x="20301" y="7904"/>
                      <a:pt x="20247" y="7867"/>
                    </a:cubicBezTo>
                    <a:cubicBezTo>
                      <a:pt x="20219" y="7848"/>
                      <a:pt x="20192" y="7829"/>
                      <a:pt x="20165" y="7810"/>
                    </a:cubicBezTo>
                    <a:cubicBezTo>
                      <a:pt x="20110" y="7772"/>
                      <a:pt x="20055" y="7753"/>
                      <a:pt x="20001" y="7716"/>
                    </a:cubicBezTo>
                    <a:cubicBezTo>
                      <a:pt x="19987" y="7697"/>
                      <a:pt x="19959" y="7697"/>
                      <a:pt x="19946" y="7678"/>
                    </a:cubicBezTo>
                    <a:cubicBezTo>
                      <a:pt x="19877" y="7640"/>
                      <a:pt x="19823" y="7621"/>
                      <a:pt x="19754" y="7602"/>
                    </a:cubicBezTo>
                    <a:cubicBezTo>
                      <a:pt x="19741" y="7602"/>
                      <a:pt x="19727" y="7584"/>
                      <a:pt x="19713" y="7584"/>
                    </a:cubicBezTo>
                    <a:cubicBezTo>
                      <a:pt x="19645" y="7565"/>
                      <a:pt x="19577" y="7546"/>
                      <a:pt x="19495" y="7527"/>
                    </a:cubicBezTo>
                    <a:cubicBezTo>
                      <a:pt x="19481" y="7527"/>
                      <a:pt x="19481" y="7527"/>
                      <a:pt x="19467" y="7527"/>
                    </a:cubicBezTo>
                    <a:cubicBezTo>
                      <a:pt x="19385" y="7508"/>
                      <a:pt x="19303" y="7508"/>
                      <a:pt x="19221" y="7508"/>
                    </a:cubicBezTo>
                    <a:cubicBezTo>
                      <a:pt x="18579" y="7508"/>
                      <a:pt x="17977" y="7848"/>
                      <a:pt x="17526" y="8489"/>
                    </a:cubicBezTo>
                    <a:cubicBezTo>
                      <a:pt x="17362" y="8697"/>
                      <a:pt x="17157" y="8829"/>
                      <a:pt x="16952" y="8904"/>
                    </a:cubicBezTo>
                    <a:cubicBezTo>
                      <a:pt x="16938" y="8904"/>
                      <a:pt x="16938" y="8904"/>
                      <a:pt x="16925" y="8923"/>
                    </a:cubicBezTo>
                    <a:cubicBezTo>
                      <a:pt x="16884" y="8942"/>
                      <a:pt x="16843" y="8942"/>
                      <a:pt x="16802" y="8942"/>
                    </a:cubicBezTo>
                    <a:cubicBezTo>
                      <a:pt x="16788" y="8942"/>
                      <a:pt x="16774" y="8942"/>
                      <a:pt x="16761" y="8942"/>
                    </a:cubicBezTo>
                    <a:cubicBezTo>
                      <a:pt x="16597" y="8942"/>
                      <a:pt x="16432" y="8904"/>
                      <a:pt x="16282" y="8829"/>
                    </a:cubicBezTo>
                    <a:cubicBezTo>
                      <a:pt x="15913" y="8621"/>
                      <a:pt x="15667" y="8149"/>
                      <a:pt x="15653" y="7621"/>
                    </a:cubicBezTo>
                    <a:lnTo>
                      <a:pt x="15653" y="0"/>
                    </a:lnTo>
                    <a:lnTo>
                      <a:pt x="5427" y="0"/>
                    </a:lnTo>
                    <a:cubicBezTo>
                      <a:pt x="2433" y="0"/>
                      <a:pt x="0" y="3358"/>
                      <a:pt x="0" y="7489"/>
                    </a:cubicBezTo>
                    <a:lnTo>
                      <a:pt x="0" y="21600"/>
                    </a:lnTo>
                    <a:lnTo>
                      <a:pt x="5509" y="21600"/>
                    </a:lnTo>
                    <a:cubicBezTo>
                      <a:pt x="5714" y="21581"/>
                      <a:pt x="5920" y="21392"/>
                      <a:pt x="6002" y="21072"/>
                    </a:cubicBezTo>
                    <a:cubicBezTo>
                      <a:pt x="6111" y="20694"/>
                      <a:pt x="6056" y="20279"/>
                      <a:pt x="5851" y="19959"/>
                    </a:cubicBezTo>
                    <a:cubicBezTo>
                      <a:pt x="5851" y="19959"/>
                      <a:pt x="5851" y="19959"/>
                      <a:pt x="5851" y="19959"/>
                    </a:cubicBezTo>
                    <a:cubicBezTo>
                      <a:pt x="5796" y="19883"/>
                      <a:pt x="5742" y="19789"/>
                      <a:pt x="5687" y="19714"/>
                    </a:cubicBezTo>
                    <a:cubicBezTo>
                      <a:pt x="5673" y="19695"/>
                      <a:pt x="5673" y="19676"/>
                      <a:pt x="5660" y="19657"/>
                    </a:cubicBezTo>
                    <a:cubicBezTo>
                      <a:pt x="5619" y="19581"/>
                      <a:pt x="5564" y="19487"/>
                      <a:pt x="5523" y="19412"/>
                    </a:cubicBezTo>
                    <a:cubicBezTo>
                      <a:pt x="5509" y="19393"/>
                      <a:pt x="5496" y="19355"/>
                      <a:pt x="5482" y="19336"/>
                    </a:cubicBezTo>
                    <a:cubicBezTo>
                      <a:pt x="5441" y="19261"/>
                      <a:pt x="5414" y="19185"/>
                      <a:pt x="5373" y="19091"/>
                    </a:cubicBezTo>
                    <a:cubicBezTo>
                      <a:pt x="5359" y="19053"/>
                      <a:pt x="5345" y="19016"/>
                      <a:pt x="5332" y="18997"/>
                    </a:cubicBezTo>
                    <a:cubicBezTo>
                      <a:pt x="5304" y="18921"/>
                      <a:pt x="5277" y="18846"/>
                      <a:pt x="5250" y="18770"/>
                    </a:cubicBezTo>
                    <a:cubicBezTo>
                      <a:pt x="5236" y="18733"/>
                      <a:pt x="5222" y="18676"/>
                      <a:pt x="5209" y="18638"/>
                    </a:cubicBezTo>
                    <a:cubicBezTo>
                      <a:pt x="5195" y="18563"/>
                      <a:pt x="5168" y="18506"/>
                      <a:pt x="5154" y="18431"/>
                    </a:cubicBezTo>
                    <a:cubicBezTo>
                      <a:pt x="5140" y="18393"/>
                      <a:pt x="5140" y="18336"/>
                      <a:pt x="5127" y="18299"/>
                    </a:cubicBezTo>
                    <a:cubicBezTo>
                      <a:pt x="5113" y="18223"/>
                      <a:pt x="5099" y="18129"/>
                      <a:pt x="5086" y="18053"/>
                    </a:cubicBezTo>
                    <a:cubicBezTo>
                      <a:pt x="5086" y="18016"/>
                      <a:pt x="5072" y="17978"/>
                      <a:pt x="5072" y="17940"/>
                    </a:cubicBezTo>
                    <a:cubicBezTo>
                      <a:pt x="5058" y="17846"/>
                      <a:pt x="5045" y="17752"/>
                      <a:pt x="5045" y="17657"/>
                    </a:cubicBezTo>
                    <a:cubicBezTo>
                      <a:pt x="5045" y="17620"/>
                      <a:pt x="5045" y="17601"/>
                      <a:pt x="5045" y="17563"/>
                    </a:cubicBezTo>
                    <a:cubicBezTo>
                      <a:pt x="5045" y="17450"/>
                      <a:pt x="5031" y="17355"/>
                      <a:pt x="5031" y="17242"/>
                    </a:cubicBezTo>
                    <a:cubicBezTo>
                      <a:pt x="5031" y="17242"/>
                      <a:pt x="5031" y="17223"/>
                      <a:pt x="5031" y="17223"/>
                    </a:cubicBezTo>
                    <a:cubicBezTo>
                      <a:pt x="5031" y="17204"/>
                      <a:pt x="5031" y="17204"/>
                      <a:pt x="5031" y="17186"/>
                    </a:cubicBezTo>
                    <a:cubicBezTo>
                      <a:pt x="5031" y="17072"/>
                      <a:pt x="5031" y="16959"/>
                      <a:pt x="5045" y="16846"/>
                    </a:cubicBezTo>
                    <a:cubicBezTo>
                      <a:pt x="5045" y="16846"/>
                      <a:pt x="5045" y="16846"/>
                      <a:pt x="5045" y="16846"/>
                    </a:cubicBezTo>
                    <a:cubicBezTo>
                      <a:pt x="5045" y="16846"/>
                      <a:pt x="5045" y="16827"/>
                      <a:pt x="5045" y="16827"/>
                    </a:cubicBezTo>
                    <a:cubicBezTo>
                      <a:pt x="5058" y="16714"/>
                      <a:pt x="5072" y="16601"/>
                      <a:pt x="5086" y="16488"/>
                    </a:cubicBezTo>
                    <a:cubicBezTo>
                      <a:pt x="5086" y="16469"/>
                      <a:pt x="5099" y="16450"/>
                      <a:pt x="5099" y="16412"/>
                    </a:cubicBezTo>
                    <a:cubicBezTo>
                      <a:pt x="5113" y="16318"/>
                      <a:pt x="5127" y="16224"/>
                      <a:pt x="5154" y="16129"/>
                    </a:cubicBezTo>
                    <a:cubicBezTo>
                      <a:pt x="5154" y="16110"/>
                      <a:pt x="5168" y="16073"/>
                      <a:pt x="5168" y="16054"/>
                    </a:cubicBezTo>
                    <a:cubicBezTo>
                      <a:pt x="5195" y="15959"/>
                      <a:pt x="5209" y="15865"/>
                      <a:pt x="5236" y="15790"/>
                    </a:cubicBezTo>
                    <a:cubicBezTo>
                      <a:pt x="5250" y="15771"/>
                      <a:pt x="5250" y="15733"/>
                      <a:pt x="5263" y="15714"/>
                    </a:cubicBezTo>
                    <a:cubicBezTo>
                      <a:pt x="5291" y="15620"/>
                      <a:pt x="5318" y="15544"/>
                      <a:pt x="5359" y="15450"/>
                    </a:cubicBezTo>
                    <a:cubicBezTo>
                      <a:pt x="5373" y="15431"/>
                      <a:pt x="5373" y="15412"/>
                      <a:pt x="5386" y="15394"/>
                    </a:cubicBezTo>
                    <a:cubicBezTo>
                      <a:pt x="5427" y="15299"/>
                      <a:pt x="5468" y="15205"/>
                      <a:pt x="5509" y="15111"/>
                    </a:cubicBezTo>
                    <a:cubicBezTo>
                      <a:pt x="5509" y="15111"/>
                      <a:pt x="5523" y="15092"/>
                      <a:pt x="5523" y="15092"/>
                    </a:cubicBezTo>
                    <a:cubicBezTo>
                      <a:pt x="5673" y="14790"/>
                      <a:pt x="5851" y="14507"/>
                      <a:pt x="6056" y="14281"/>
                    </a:cubicBezTo>
                    <a:cubicBezTo>
                      <a:pt x="6056" y="14281"/>
                      <a:pt x="6070" y="14281"/>
                      <a:pt x="6070" y="14262"/>
                    </a:cubicBezTo>
                    <a:cubicBezTo>
                      <a:pt x="6138" y="14186"/>
                      <a:pt x="6193" y="14130"/>
                      <a:pt x="6261" y="14054"/>
                    </a:cubicBezTo>
                    <a:cubicBezTo>
                      <a:pt x="6275" y="14054"/>
                      <a:pt x="6275" y="14035"/>
                      <a:pt x="6289" y="14035"/>
                    </a:cubicBezTo>
                    <a:cubicBezTo>
                      <a:pt x="6357" y="13979"/>
                      <a:pt x="6425" y="13922"/>
                      <a:pt x="6494" y="13865"/>
                    </a:cubicBezTo>
                    <a:cubicBezTo>
                      <a:pt x="6507" y="13865"/>
                      <a:pt x="6507" y="13847"/>
                      <a:pt x="6521" y="13847"/>
                    </a:cubicBezTo>
                    <a:cubicBezTo>
                      <a:pt x="6589" y="13790"/>
                      <a:pt x="6658" y="13752"/>
                      <a:pt x="6740" y="13696"/>
                    </a:cubicBezTo>
                    <a:cubicBezTo>
                      <a:pt x="6753" y="13696"/>
                      <a:pt x="6753" y="13696"/>
                      <a:pt x="6767" y="13677"/>
                    </a:cubicBezTo>
                    <a:cubicBezTo>
                      <a:pt x="6999" y="13545"/>
                      <a:pt x="7259" y="13450"/>
                      <a:pt x="7519" y="13394"/>
                    </a:cubicBezTo>
                    <a:cubicBezTo>
                      <a:pt x="7533" y="13394"/>
                      <a:pt x="7533" y="13394"/>
                      <a:pt x="7546" y="13394"/>
                    </a:cubicBezTo>
                    <a:cubicBezTo>
                      <a:pt x="7560" y="13394"/>
                      <a:pt x="7560" y="13394"/>
                      <a:pt x="7574" y="13394"/>
                    </a:cubicBezTo>
                    <a:cubicBezTo>
                      <a:pt x="7656" y="13375"/>
                      <a:pt x="7751" y="13375"/>
                      <a:pt x="7833" y="13375"/>
                    </a:cubicBezTo>
                    <a:cubicBezTo>
                      <a:pt x="7833" y="13375"/>
                      <a:pt x="7847" y="13375"/>
                      <a:pt x="7847" y="13375"/>
                    </a:cubicBezTo>
                    <a:cubicBezTo>
                      <a:pt x="7902" y="13375"/>
                      <a:pt x="7943" y="13375"/>
                      <a:pt x="7997" y="13394"/>
                    </a:cubicBezTo>
                    <a:cubicBezTo>
                      <a:pt x="8038" y="13394"/>
                      <a:pt x="8066" y="13394"/>
                      <a:pt x="8107" y="13394"/>
                    </a:cubicBezTo>
                    <a:cubicBezTo>
                      <a:pt x="8175" y="13394"/>
                      <a:pt x="8230" y="13413"/>
                      <a:pt x="8298" y="13432"/>
                    </a:cubicBezTo>
                    <a:cubicBezTo>
                      <a:pt x="8326" y="13432"/>
                      <a:pt x="8353" y="13432"/>
                      <a:pt x="8367" y="13450"/>
                    </a:cubicBezTo>
                    <a:cubicBezTo>
                      <a:pt x="8421" y="13469"/>
                      <a:pt x="8490" y="13488"/>
                      <a:pt x="8544" y="13507"/>
                    </a:cubicBezTo>
                    <a:cubicBezTo>
                      <a:pt x="8572" y="13507"/>
                      <a:pt x="8599" y="13526"/>
                      <a:pt x="8626" y="13526"/>
                    </a:cubicBezTo>
                    <a:cubicBezTo>
                      <a:pt x="8681" y="13545"/>
                      <a:pt x="8736" y="13564"/>
                      <a:pt x="8790" y="13601"/>
                    </a:cubicBezTo>
                    <a:cubicBezTo>
                      <a:pt x="8818" y="13620"/>
                      <a:pt x="8859" y="13639"/>
                      <a:pt x="8886" y="13658"/>
                    </a:cubicBezTo>
                    <a:cubicBezTo>
                      <a:pt x="8927" y="13677"/>
                      <a:pt x="8968" y="13715"/>
                      <a:pt x="9023" y="13733"/>
                    </a:cubicBezTo>
                    <a:cubicBezTo>
                      <a:pt x="9064" y="13752"/>
                      <a:pt x="9105" y="13790"/>
                      <a:pt x="9146" y="13809"/>
                    </a:cubicBezTo>
                    <a:cubicBezTo>
                      <a:pt x="9173" y="13828"/>
                      <a:pt x="9214" y="13865"/>
                      <a:pt x="9241" y="13884"/>
                    </a:cubicBezTo>
                    <a:cubicBezTo>
                      <a:pt x="9296" y="13922"/>
                      <a:pt x="9337" y="13960"/>
                      <a:pt x="9378" y="13997"/>
                    </a:cubicBezTo>
                    <a:cubicBezTo>
                      <a:pt x="9406" y="14016"/>
                      <a:pt x="9419" y="14035"/>
                      <a:pt x="9447" y="14054"/>
                    </a:cubicBezTo>
                    <a:cubicBezTo>
                      <a:pt x="9501" y="14111"/>
                      <a:pt x="9556" y="14148"/>
                      <a:pt x="9597" y="14205"/>
                    </a:cubicBezTo>
                    <a:cubicBezTo>
                      <a:pt x="9611" y="14224"/>
                      <a:pt x="9624" y="14243"/>
                      <a:pt x="9652" y="14262"/>
                    </a:cubicBezTo>
                    <a:cubicBezTo>
                      <a:pt x="9679" y="14280"/>
                      <a:pt x="9693" y="14318"/>
                      <a:pt x="9720" y="14337"/>
                    </a:cubicBezTo>
                    <a:cubicBezTo>
                      <a:pt x="9966" y="14639"/>
                      <a:pt x="10157" y="14978"/>
                      <a:pt x="10308" y="15356"/>
                    </a:cubicBezTo>
                    <a:cubicBezTo>
                      <a:pt x="10308" y="15356"/>
                      <a:pt x="10322" y="15375"/>
                      <a:pt x="10322" y="15375"/>
                    </a:cubicBezTo>
                    <a:cubicBezTo>
                      <a:pt x="10363" y="15469"/>
                      <a:pt x="10390" y="15582"/>
                      <a:pt x="10431" y="15676"/>
                    </a:cubicBezTo>
                    <a:cubicBezTo>
                      <a:pt x="10431" y="15695"/>
                      <a:pt x="10445" y="15714"/>
                      <a:pt x="10445" y="15733"/>
                    </a:cubicBezTo>
                    <a:cubicBezTo>
                      <a:pt x="10472" y="15827"/>
                      <a:pt x="10499" y="15941"/>
                      <a:pt x="10527" y="16035"/>
                    </a:cubicBezTo>
                    <a:cubicBezTo>
                      <a:pt x="10527" y="16054"/>
                      <a:pt x="10540" y="16073"/>
                      <a:pt x="10540" y="16091"/>
                    </a:cubicBezTo>
                    <a:cubicBezTo>
                      <a:pt x="10568" y="16205"/>
                      <a:pt x="10581" y="16299"/>
                      <a:pt x="10595" y="16412"/>
                    </a:cubicBezTo>
                    <a:cubicBezTo>
                      <a:pt x="10595" y="16431"/>
                      <a:pt x="10595" y="16431"/>
                      <a:pt x="10595" y="16450"/>
                    </a:cubicBezTo>
                    <a:cubicBezTo>
                      <a:pt x="10609" y="16563"/>
                      <a:pt x="10622" y="16676"/>
                      <a:pt x="10636" y="16808"/>
                    </a:cubicBezTo>
                    <a:cubicBezTo>
                      <a:pt x="10636" y="16808"/>
                      <a:pt x="10636" y="16808"/>
                      <a:pt x="10636" y="16808"/>
                    </a:cubicBezTo>
                    <a:cubicBezTo>
                      <a:pt x="10650" y="16940"/>
                      <a:pt x="10650" y="17072"/>
                      <a:pt x="10650" y="17204"/>
                    </a:cubicBezTo>
                    <a:cubicBezTo>
                      <a:pt x="10650" y="18242"/>
                      <a:pt x="10363" y="19204"/>
                      <a:pt x="9829" y="19940"/>
                    </a:cubicBezTo>
                    <a:cubicBezTo>
                      <a:pt x="9624" y="20242"/>
                      <a:pt x="9570" y="20657"/>
                      <a:pt x="9679" y="21034"/>
                    </a:cubicBezTo>
                    <a:cubicBezTo>
                      <a:pt x="9734" y="21223"/>
                      <a:pt x="9829" y="21374"/>
                      <a:pt x="9952" y="21468"/>
                    </a:cubicBezTo>
                    <a:cubicBezTo>
                      <a:pt x="10021" y="21525"/>
                      <a:pt x="10103" y="21543"/>
                      <a:pt x="10185" y="21562"/>
                    </a:cubicBezTo>
                    <a:lnTo>
                      <a:pt x="15681" y="21562"/>
                    </a:lnTo>
                    <a:lnTo>
                      <a:pt x="15681" y="13960"/>
                    </a:lnTo>
                    <a:cubicBezTo>
                      <a:pt x="15681" y="13545"/>
                      <a:pt x="15927" y="13092"/>
                      <a:pt x="16296" y="128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2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Freeform: Shape 36">
              <a:extLst>
                <a:ext uri="{FF2B5EF4-FFF2-40B4-BE49-F238E27FC236}">
                  <a16:creationId xmlns:a16="http://schemas.microsoft.com/office/drawing/2014/main" id="{27AE705E-24FC-B4F6-F18A-D93AB6696E8C}"/>
                </a:ext>
              </a:extLst>
            </p:cNvPr>
            <p:cNvSpPr/>
            <p:nvPr/>
          </p:nvSpPr>
          <p:spPr>
            <a:xfrm>
              <a:off x="6637432" y="1872939"/>
              <a:ext cx="947501" cy="1657384"/>
            </a:xfrm>
            <a:custGeom>
              <a:avLst/>
              <a:gdLst>
                <a:gd name="connsiteX0" fmla="*/ 869780 w 1263335"/>
                <a:gd name="connsiteY0" fmla="*/ 0 h 2209845"/>
                <a:gd name="connsiteX1" fmla="*/ 1137521 w 1263335"/>
                <a:gd name="connsiteY1" fmla="*/ 560836 h 2209845"/>
                <a:gd name="connsiteX2" fmla="*/ 1263335 w 1263335"/>
                <a:gd name="connsiteY2" fmla="*/ 724356 h 2209845"/>
                <a:gd name="connsiteX3" fmla="*/ 761508 w 1263335"/>
                <a:gd name="connsiteY3" fmla="*/ 1181071 h 2209845"/>
                <a:gd name="connsiteX4" fmla="*/ 906415 w 1263335"/>
                <a:gd name="connsiteY4" fmla="*/ 1557947 h 2209845"/>
                <a:gd name="connsiteX5" fmla="*/ 1053352 w 1263335"/>
                <a:gd name="connsiteY5" fmla="*/ 1664985 h 2209845"/>
                <a:gd name="connsiteX6" fmla="*/ 1126842 w 1263335"/>
                <a:gd name="connsiteY6" fmla="*/ 1790984 h 2209845"/>
                <a:gd name="connsiteX7" fmla="*/ 1085911 w 1263335"/>
                <a:gd name="connsiteY7" fmla="*/ 1930582 h 2209845"/>
                <a:gd name="connsiteX8" fmla="*/ 1079611 w 1263335"/>
                <a:gd name="connsiteY8" fmla="*/ 1937942 h 2209845"/>
                <a:gd name="connsiteX9" fmla="*/ 687003 w 1263335"/>
                <a:gd name="connsiteY9" fmla="*/ 1733225 h 2209845"/>
                <a:gd name="connsiteX10" fmla="*/ 521749 w 1263335"/>
                <a:gd name="connsiteY10" fmla="*/ 1448275 h 2209845"/>
                <a:gd name="connsiteX11" fmla="*/ 560073 w 1263335"/>
                <a:gd name="connsiteY11" fmla="*/ 1689099 h 2209845"/>
                <a:gd name="connsiteX12" fmla="*/ 714409 w 1263335"/>
                <a:gd name="connsiteY12" fmla="*/ 1861283 h 2209845"/>
                <a:gd name="connsiteX13" fmla="*/ 773162 w 1263335"/>
                <a:gd name="connsiteY13" fmla="*/ 2037661 h 2209845"/>
                <a:gd name="connsiteX14" fmla="*/ 683910 w 1263335"/>
                <a:gd name="connsiteY14" fmla="*/ 2201456 h 2209845"/>
                <a:gd name="connsiteX15" fmla="*/ 673437 w 1263335"/>
                <a:gd name="connsiteY15" fmla="*/ 2209845 h 2209845"/>
                <a:gd name="connsiteX16" fmla="*/ 238800 w 1263335"/>
                <a:gd name="connsiteY16" fmla="*/ 1850848 h 2209845"/>
                <a:gd name="connsiteX17" fmla="*/ 20474 w 1263335"/>
                <a:gd name="connsiteY17" fmla="*/ 1178891 h 2209845"/>
                <a:gd name="connsiteX18" fmla="*/ 80321 w 1263335"/>
                <a:gd name="connsiteY18" fmla="*/ 854576 h 2209845"/>
                <a:gd name="connsiteX19" fmla="*/ 757452 w 1263335"/>
                <a:gd name="connsiteY19" fmla="*/ 179550 h 22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3335" h="2209845">
                  <a:moveTo>
                    <a:pt x="869780" y="0"/>
                  </a:moveTo>
                  <a:lnTo>
                    <a:pt x="1137521" y="560836"/>
                  </a:lnTo>
                  <a:lnTo>
                    <a:pt x="1263335" y="724356"/>
                  </a:lnTo>
                  <a:lnTo>
                    <a:pt x="761508" y="1181071"/>
                  </a:lnTo>
                  <a:lnTo>
                    <a:pt x="906415" y="1557947"/>
                  </a:lnTo>
                  <a:lnTo>
                    <a:pt x="1053352" y="1664985"/>
                  </a:lnTo>
                  <a:cubicBezTo>
                    <a:pt x="1095383" y="1696505"/>
                    <a:pt x="1120542" y="1738504"/>
                    <a:pt x="1126842" y="1790984"/>
                  </a:cubicBezTo>
                  <a:cubicBezTo>
                    <a:pt x="1133142" y="1843463"/>
                    <a:pt x="1119527" y="1890663"/>
                    <a:pt x="1085911" y="1930582"/>
                  </a:cubicBezTo>
                  <a:lnTo>
                    <a:pt x="1079611" y="1937942"/>
                  </a:lnTo>
                  <a:lnTo>
                    <a:pt x="687003" y="1733225"/>
                  </a:lnTo>
                  <a:lnTo>
                    <a:pt x="521749" y="1448275"/>
                  </a:lnTo>
                  <a:lnTo>
                    <a:pt x="560073" y="1689099"/>
                  </a:lnTo>
                  <a:lnTo>
                    <a:pt x="714409" y="1861283"/>
                  </a:lnTo>
                  <a:cubicBezTo>
                    <a:pt x="758488" y="1911721"/>
                    <a:pt x="778399" y="1970445"/>
                    <a:pt x="773162" y="2037661"/>
                  </a:cubicBezTo>
                  <a:cubicBezTo>
                    <a:pt x="766890" y="2104877"/>
                    <a:pt x="737484" y="2159407"/>
                    <a:pt x="683910" y="2201456"/>
                  </a:cubicBezTo>
                  <a:lnTo>
                    <a:pt x="673437" y="2209845"/>
                  </a:lnTo>
                  <a:lnTo>
                    <a:pt x="238800" y="1850848"/>
                  </a:lnTo>
                  <a:lnTo>
                    <a:pt x="20474" y="1178891"/>
                  </a:lnTo>
                  <a:cubicBezTo>
                    <a:pt x="-17333" y="1063488"/>
                    <a:pt x="-5766" y="940617"/>
                    <a:pt x="80321" y="854576"/>
                  </a:cubicBezTo>
                  <a:lnTo>
                    <a:pt x="757452" y="179550"/>
                  </a:lnTo>
                  <a:close/>
                </a:path>
              </a:pathLst>
            </a:custGeom>
            <a:solidFill>
              <a:srgbClr val="EB9364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26F02FE-0BDB-1BCC-A24B-8C2962EF4EF1}"/>
                </a:ext>
              </a:extLst>
            </p:cNvPr>
            <p:cNvSpPr/>
            <p:nvPr/>
          </p:nvSpPr>
          <p:spPr>
            <a:xfrm>
              <a:off x="6621676" y="2943742"/>
              <a:ext cx="1570635" cy="129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96" extrusionOk="0">
                  <a:moveTo>
                    <a:pt x="9807" y="20727"/>
                  </a:moveTo>
                  <a:lnTo>
                    <a:pt x="5536" y="21496"/>
                  </a:lnTo>
                  <a:lnTo>
                    <a:pt x="4903" y="16298"/>
                  </a:lnTo>
                  <a:lnTo>
                    <a:pt x="4903" y="16298"/>
                  </a:lnTo>
                  <a:cubicBezTo>
                    <a:pt x="4849" y="15933"/>
                    <a:pt x="4624" y="15660"/>
                    <a:pt x="4313" y="15555"/>
                  </a:cubicBezTo>
                  <a:cubicBezTo>
                    <a:pt x="4013" y="15464"/>
                    <a:pt x="3701" y="15568"/>
                    <a:pt x="3476" y="15816"/>
                  </a:cubicBezTo>
                  <a:cubicBezTo>
                    <a:pt x="3476" y="15816"/>
                    <a:pt x="3476" y="15816"/>
                    <a:pt x="3476" y="15816"/>
                  </a:cubicBezTo>
                  <a:cubicBezTo>
                    <a:pt x="3444" y="15855"/>
                    <a:pt x="3412" y="15894"/>
                    <a:pt x="3379" y="15933"/>
                  </a:cubicBezTo>
                  <a:cubicBezTo>
                    <a:pt x="3111" y="16376"/>
                    <a:pt x="2746" y="16676"/>
                    <a:pt x="2328" y="16793"/>
                  </a:cubicBezTo>
                  <a:cubicBezTo>
                    <a:pt x="2263" y="16806"/>
                    <a:pt x="2210" y="16832"/>
                    <a:pt x="2145" y="16832"/>
                  </a:cubicBezTo>
                  <a:cubicBezTo>
                    <a:pt x="2017" y="16858"/>
                    <a:pt x="1888" y="16858"/>
                    <a:pt x="1770" y="16858"/>
                  </a:cubicBezTo>
                  <a:cubicBezTo>
                    <a:pt x="901" y="16806"/>
                    <a:pt x="160" y="16011"/>
                    <a:pt x="21" y="14930"/>
                  </a:cubicBezTo>
                  <a:cubicBezTo>
                    <a:pt x="-65" y="14240"/>
                    <a:pt x="117" y="13562"/>
                    <a:pt x="482" y="13080"/>
                  </a:cubicBezTo>
                  <a:cubicBezTo>
                    <a:pt x="525" y="13028"/>
                    <a:pt x="568" y="12976"/>
                    <a:pt x="611" y="12924"/>
                  </a:cubicBezTo>
                  <a:cubicBezTo>
                    <a:pt x="740" y="12780"/>
                    <a:pt x="890" y="12650"/>
                    <a:pt x="1062" y="12559"/>
                  </a:cubicBezTo>
                  <a:cubicBezTo>
                    <a:pt x="1223" y="12468"/>
                    <a:pt x="1405" y="12390"/>
                    <a:pt x="1598" y="12364"/>
                  </a:cubicBezTo>
                  <a:cubicBezTo>
                    <a:pt x="2092" y="12272"/>
                    <a:pt x="2585" y="12429"/>
                    <a:pt x="2993" y="12793"/>
                  </a:cubicBezTo>
                  <a:cubicBezTo>
                    <a:pt x="3304" y="13041"/>
                    <a:pt x="3680" y="13067"/>
                    <a:pt x="3991" y="12846"/>
                  </a:cubicBezTo>
                  <a:cubicBezTo>
                    <a:pt x="4259" y="12650"/>
                    <a:pt x="4410" y="12298"/>
                    <a:pt x="4377" y="11934"/>
                  </a:cubicBezTo>
                  <a:lnTo>
                    <a:pt x="3744" y="6736"/>
                  </a:lnTo>
                  <a:lnTo>
                    <a:pt x="8026" y="5967"/>
                  </a:lnTo>
                  <a:lnTo>
                    <a:pt x="8026" y="5967"/>
                  </a:lnTo>
                  <a:cubicBezTo>
                    <a:pt x="8326" y="5902"/>
                    <a:pt x="8551" y="5628"/>
                    <a:pt x="8637" y="5250"/>
                  </a:cubicBezTo>
                  <a:cubicBezTo>
                    <a:pt x="8691" y="5003"/>
                    <a:pt x="8669" y="4755"/>
                    <a:pt x="8584" y="4534"/>
                  </a:cubicBezTo>
                  <a:cubicBezTo>
                    <a:pt x="8530" y="4378"/>
                    <a:pt x="8433" y="4234"/>
                    <a:pt x="8315" y="4104"/>
                  </a:cubicBezTo>
                  <a:cubicBezTo>
                    <a:pt x="8058" y="3869"/>
                    <a:pt x="7854" y="3583"/>
                    <a:pt x="7725" y="3244"/>
                  </a:cubicBezTo>
                  <a:cubicBezTo>
                    <a:pt x="7650" y="3049"/>
                    <a:pt x="7596" y="2827"/>
                    <a:pt x="7564" y="2606"/>
                  </a:cubicBezTo>
                  <a:cubicBezTo>
                    <a:pt x="7553" y="2528"/>
                    <a:pt x="7553" y="2449"/>
                    <a:pt x="7543" y="2371"/>
                  </a:cubicBezTo>
                  <a:cubicBezTo>
                    <a:pt x="7500" y="1225"/>
                    <a:pt x="8176" y="196"/>
                    <a:pt x="9131" y="26"/>
                  </a:cubicBezTo>
                  <a:cubicBezTo>
                    <a:pt x="9828" y="-104"/>
                    <a:pt x="10504" y="261"/>
                    <a:pt x="10901" y="912"/>
                  </a:cubicBezTo>
                  <a:cubicBezTo>
                    <a:pt x="10901" y="912"/>
                    <a:pt x="10901" y="912"/>
                    <a:pt x="10901" y="912"/>
                  </a:cubicBezTo>
                  <a:cubicBezTo>
                    <a:pt x="10976" y="1029"/>
                    <a:pt x="11030" y="1147"/>
                    <a:pt x="11084" y="1277"/>
                  </a:cubicBezTo>
                  <a:cubicBezTo>
                    <a:pt x="11159" y="1472"/>
                    <a:pt x="11223" y="1694"/>
                    <a:pt x="11245" y="1928"/>
                  </a:cubicBezTo>
                  <a:cubicBezTo>
                    <a:pt x="11288" y="2306"/>
                    <a:pt x="11255" y="2684"/>
                    <a:pt x="11159" y="3036"/>
                  </a:cubicBezTo>
                  <a:cubicBezTo>
                    <a:pt x="11094" y="3244"/>
                    <a:pt x="11009" y="3440"/>
                    <a:pt x="10891" y="3622"/>
                  </a:cubicBezTo>
                  <a:cubicBezTo>
                    <a:pt x="10697" y="3961"/>
                    <a:pt x="10676" y="4378"/>
                    <a:pt x="10805" y="4729"/>
                  </a:cubicBezTo>
                  <a:cubicBezTo>
                    <a:pt x="10816" y="4768"/>
                    <a:pt x="10837" y="4794"/>
                    <a:pt x="10848" y="4834"/>
                  </a:cubicBezTo>
                  <a:cubicBezTo>
                    <a:pt x="10987" y="5120"/>
                    <a:pt x="11223" y="5303"/>
                    <a:pt x="11481" y="5316"/>
                  </a:cubicBezTo>
                  <a:cubicBezTo>
                    <a:pt x="11513" y="5316"/>
                    <a:pt x="11556" y="5316"/>
                    <a:pt x="11588" y="5316"/>
                  </a:cubicBezTo>
                  <a:lnTo>
                    <a:pt x="15869" y="4547"/>
                  </a:lnTo>
                  <a:lnTo>
                    <a:pt x="16503" y="9745"/>
                  </a:lnTo>
                  <a:cubicBezTo>
                    <a:pt x="16556" y="10110"/>
                    <a:pt x="16782" y="10383"/>
                    <a:pt x="17093" y="10488"/>
                  </a:cubicBezTo>
                  <a:cubicBezTo>
                    <a:pt x="17436" y="10592"/>
                    <a:pt x="17790" y="10448"/>
                    <a:pt x="18026" y="10097"/>
                  </a:cubicBezTo>
                  <a:cubicBezTo>
                    <a:pt x="18327" y="9602"/>
                    <a:pt x="18767" y="9276"/>
                    <a:pt x="19260" y="9185"/>
                  </a:cubicBezTo>
                  <a:cubicBezTo>
                    <a:pt x="20280" y="9002"/>
                    <a:pt x="21235" y="9862"/>
                    <a:pt x="21385" y="11100"/>
                  </a:cubicBezTo>
                  <a:cubicBezTo>
                    <a:pt x="21535" y="12338"/>
                    <a:pt x="20827" y="13497"/>
                    <a:pt x="19807" y="13679"/>
                  </a:cubicBezTo>
                  <a:cubicBezTo>
                    <a:pt x="19314" y="13771"/>
                    <a:pt x="18820" y="13614"/>
                    <a:pt x="18413" y="13249"/>
                  </a:cubicBezTo>
                  <a:cubicBezTo>
                    <a:pt x="18101" y="13002"/>
                    <a:pt x="17726" y="12976"/>
                    <a:pt x="17415" y="13197"/>
                  </a:cubicBezTo>
                  <a:cubicBezTo>
                    <a:pt x="17146" y="13393"/>
                    <a:pt x="16996" y="13745"/>
                    <a:pt x="17028" y="14109"/>
                  </a:cubicBezTo>
                  <a:lnTo>
                    <a:pt x="17661" y="19307"/>
                  </a:lnTo>
                  <a:lnTo>
                    <a:pt x="13380" y="20076"/>
                  </a:lnTo>
                  <a:cubicBezTo>
                    <a:pt x="13294" y="20089"/>
                    <a:pt x="13219" y="20063"/>
                    <a:pt x="13144" y="20011"/>
                  </a:cubicBezTo>
                  <a:cubicBezTo>
                    <a:pt x="13080" y="19972"/>
                    <a:pt x="13026" y="19907"/>
                    <a:pt x="12983" y="19828"/>
                  </a:cubicBezTo>
                  <a:cubicBezTo>
                    <a:pt x="12972" y="19815"/>
                    <a:pt x="12962" y="19802"/>
                    <a:pt x="12962" y="19776"/>
                  </a:cubicBezTo>
                  <a:cubicBezTo>
                    <a:pt x="12951" y="19763"/>
                    <a:pt x="12951" y="19737"/>
                    <a:pt x="12940" y="19724"/>
                  </a:cubicBezTo>
                  <a:cubicBezTo>
                    <a:pt x="12844" y="19490"/>
                    <a:pt x="12854" y="19229"/>
                    <a:pt x="12983" y="18995"/>
                  </a:cubicBezTo>
                  <a:cubicBezTo>
                    <a:pt x="13283" y="18500"/>
                    <a:pt x="13434" y="17900"/>
                    <a:pt x="13412" y="17288"/>
                  </a:cubicBezTo>
                  <a:cubicBezTo>
                    <a:pt x="13412" y="17197"/>
                    <a:pt x="13401" y="17106"/>
                    <a:pt x="13391" y="17028"/>
                  </a:cubicBezTo>
                  <a:cubicBezTo>
                    <a:pt x="13369" y="16884"/>
                    <a:pt x="13348" y="16754"/>
                    <a:pt x="13316" y="16637"/>
                  </a:cubicBezTo>
                  <a:cubicBezTo>
                    <a:pt x="13305" y="16611"/>
                    <a:pt x="13305" y="16598"/>
                    <a:pt x="13305" y="16572"/>
                  </a:cubicBezTo>
                  <a:cubicBezTo>
                    <a:pt x="13305" y="16545"/>
                    <a:pt x="13294" y="16532"/>
                    <a:pt x="13294" y="16532"/>
                  </a:cubicBezTo>
                  <a:cubicBezTo>
                    <a:pt x="13294" y="16532"/>
                    <a:pt x="13294" y="16532"/>
                    <a:pt x="13294" y="16532"/>
                  </a:cubicBezTo>
                  <a:cubicBezTo>
                    <a:pt x="13283" y="16480"/>
                    <a:pt x="13262" y="16428"/>
                    <a:pt x="13240" y="16376"/>
                  </a:cubicBezTo>
                  <a:cubicBezTo>
                    <a:pt x="13230" y="16350"/>
                    <a:pt x="13219" y="16324"/>
                    <a:pt x="13208" y="16298"/>
                  </a:cubicBezTo>
                  <a:cubicBezTo>
                    <a:pt x="13187" y="16259"/>
                    <a:pt x="13176" y="16220"/>
                    <a:pt x="13155" y="16181"/>
                  </a:cubicBezTo>
                  <a:cubicBezTo>
                    <a:pt x="13144" y="16142"/>
                    <a:pt x="13122" y="16116"/>
                    <a:pt x="13112" y="16076"/>
                  </a:cubicBezTo>
                  <a:cubicBezTo>
                    <a:pt x="13090" y="16037"/>
                    <a:pt x="13080" y="16011"/>
                    <a:pt x="13058" y="15972"/>
                  </a:cubicBezTo>
                  <a:cubicBezTo>
                    <a:pt x="13037" y="15933"/>
                    <a:pt x="13015" y="15894"/>
                    <a:pt x="12994" y="15855"/>
                  </a:cubicBezTo>
                  <a:cubicBezTo>
                    <a:pt x="12972" y="15829"/>
                    <a:pt x="12961" y="15803"/>
                    <a:pt x="12940" y="15764"/>
                  </a:cubicBezTo>
                  <a:cubicBezTo>
                    <a:pt x="12919" y="15725"/>
                    <a:pt x="12886" y="15686"/>
                    <a:pt x="12865" y="15647"/>
                  </a:cubicBezTo>
                  <a:cubicBezTo>
                    <a:pt x="12843" y="15621"/>
                    <a:pt x="12822" y="15594"/>
                    <a:pt x="12801" y="15568"/>
                  </a:cubicBezTo>
                  <a:cubicBezTo>
                    <a:pt x="12779" y="15542"/>
                    <a:pt x="12747" y="15503"/>
                    <a:pt x="12725" y="15477"/>
                  </a:cubicBezTo>
                  <a:cubicBezTo>
                    <a:pt x="12704" y="15451"/>
                    <a:pt x="12672" y="15425"/>
                    <a:pt x="12640" y="15386"/>
                  </a:cubicBezTo>
                  <a:cubicBezTo>
                    <a:pt x="12618" y="15360"/>
                    <a:pt x="12597" y="15334"/>
                    <a:pt x="12564" y="15308"/>
                  </a:cubicBezTo>
                  <a:cubicBezTo>
                    <a:pt x="12532" y="15282"/>
                    <a:pt x="12489" y="15243"/>
                    <a:pt x="12457" y="15217"/>
                  </a:cubicBezTo>
                  <a:cubicBezTo>
                    <a:pt x="12436" y="15204"/>
                    <a:pt x="12414" y="15178"/>
                    <a:pt x="12393" y="15165"/>
                  </a:cubicBezTo>
                  <a:cubicBezTo>
                    <a:pt x="12350" y="15139"/>
                    <a:pt x="12307" y="15099"/>
                    <a:pt x="12264" y="15073"/>
                  </a:cubicBezTo>
                  <a:cubicBezTo>
                    <a:pt x="12253" y="15060"/>
                    <a:pt x="12243" y="15060"/>
                    <a:pt x="12232" y="15047"/>
                  </a:cubicBezTo>
                  <a:cubicBezTo>
                    <a:pt x="12221" y="15047"/>
                    <a:pt x="12221" y="15047"/>
                    <a:pt x="12210" y="15034"/>
                  </a:cubicBezTo>
                  <a:cubicBezTo>
                    <a:pt x="12178" y="15021"/>
                    <a:pt x="12146" y="14995"/>
                    <a:pt x="12114" y="14982"/>
                  </a:cubicBezTo>
                  <a:cubicBezTo>
                    <a:pt x="12103" y="14982"/>
                    <a:pt x="12103" y="14969"/>
                    <a:pt x="12092" y="14969"/>
                  </a:cubicBezTo>
                  <a:lnTo>
                    <a:pt x="12060" y="14956"/>
                  </a:lnTo>
                  <a:cubicBezTo>
                    <a:pt x="12049" y="14956"/>
                    <a:pt x="12039" y="14943"/>
                    <a:pt x="12039" y="14943"/>
                  </a:cubicBezTo>
                  <a:cubicBezTo>
                    <a:pt x="12007" y="14930"/>
                    <a:pt x="11974" y="14917"/>
                    <a:pt x="11942" y="14904"/>
                  </a:cubicBezTo>
                  <a:cubicBezTo>
                    <a:pt x="11942" y="14904"/>
                    <a:pt x="11931" y="14904"/>
                    <a:pt x="11931" y="14904"/>
                  </a:cubicBezTo>
                  <a:lnTo>
                    <a:pt x="11910" y="14891"/>
                  </a:lnTo>
                  <a:cubicBezTo>
                    <a:pt x="11899" y="14891"/>
                    <a:pt x="11878" y="14878"/>
                    <a:pt x="11867" y="14878"/>
                  </a:cubicBezTo>
                  <a:cubicBezTo>
                    <a:pt x="11803" y="14852"/>
                    <a:pt x="11749" y="14839"/>
                    <a:pt x="11685" y="14826"/>
                  </a:cubicBezTo>
                  <a:cubicBezTo>
                    <a:pt x="11674" y="14826"/>
                    <a:pt x="11663" y="14826"/>
                    <a:pt x="11652" y="14813"/>
                  </a:cubicBezTo>
                  <a:lnTo>
                    <a:pt x="11631" y="14813"/>
                  </a:lnTo>
                  <a:cubicBezTo>
                    <a:pt x="11620" y="14813"/>
                    <a:pt x="11610" y="14800"/>
                    <a:pt x="11588" y="14800"/>
                  </a:cubicBezTo>
                  <a:cubicBezTo>
                    <a:pt x="11588" y="14800"/>
                    <a:pt x="11588" y="14800"/>
                    <a:pt x="11577" y="14800"/>
                  </a:cubicBezTo>
                  <a:cubicBezTo>
                    <a:pt x="11556" y="14800"/>
                    <a:pt x="11534" y="14787"/>
                    <a:pt x="11513" y="14787"/>
                  </a:cubicBezTo>
                  <a:cubicBezTo>
                    <a:pt x="11513" y="14787"/>
                    <a:pt x="11513" y="14787"/>
                    <a:pt x="11513" y="14787"/>
                  </a:cubicBezTo>
                  <a:lnTo>
                    <a:pt x="11491" y="14787"/>
                  </a:lnTo>
                  <a:cubicBezTo>
                    <a:pt x="11459" y="14787"/>
                    <a:pt x="11427" y="14774"/>
                    <a:pt x="11384" y="14774"/>
                  </a:cubicBezTo>
                  <a:cubicBezTo>
                    <a:pt x="11384" y="14774"/>
                    <a:pt x="11384" y="14774"/>
                    <a:pt x="11373" y="14774"/>
                  </a:cubicBezTo>
                  <a:cubicBezTo>
                    <a:pt x="11352" y="14774"/>
                    <a:pt x="11320" y="14774"/>
                    <a:pt x="11298" y="14774"/>
                  </a:cubicBezTo>
                  <a:cubicBezTo>
                    <a:pt x="11298" y="14774"/>
                    <a:pt x="11298" y="14774"/>
                    <a:pt x="11298" y="14774"/>
                  </a:cubicBezTo>
                  <a:cubicBezTo>
                    <a:pt x="11255" y="14774"/>
                    <a:pt x="11212" y="14774"/>
                    <a:pt x="11170" y="14774"/>
                  </a:cubicBezTo>
                  <a:lnTo>
                    <a:pt x="11159" y="14774"/>
                  </a:lnTo>
                  <a:cubicBezTo>
                    <a:pt x="11137" y="14774"/>
                    <a:pt x="11116" y="14774"/>
                    <a:pt x="11105" y="14774"/>
                  </a:cubicBezTo>
                  <a:cubicBezTo>
                    <a:pt x="11105" y="14774"/>
                    <a:pt x="11105" y="14774"/>
                    <a:pt x="11105" y="14774"/>
                  </a:cubicBezTo>
                  <a:cubicBezTo>
                    <a:pt x="11030" y="14774"/>
                    <a:pt x="10966" y="14787"/>
                    <a:pt x="10901" y="14800"/>
                  </a:cubicBezTo>
                  <a:cubicBezTo>
                    <a:pt x="10901" y="14800"/>
                    <a:pt x="10901" y="14800"/>
                    <a:pt x="10901" y="14800"/>
                  </a:cubicBezTo>
                  <a:cubicBezTo>
                    <a:pt x="10901" y="14800"/>
                    <a:pt x="10901" y="14800"/>
                    <a:pt x="10901" y="14800"/>
                  </a:cubicBezTo>
                  <a:cubicBezTo>
                    <a:pt x="10901" y="14800"/>
                    <a:pt x="10901" y="14800"/>
                    <a:pt x="10901" y="14800"/>
                  </a:cubicBezTo>
                  <a:cubicBezTo>
                    <a:pt x="9710" y="15021"/>
                    <a:pt x="8873" y="16376"/>
                    <a:pt x="9056" y="17822"/>
                  </a:cubicBezTo>
                  <a:cubicBezTo>
                    <a:pt x="9142" y="18526"/>
                    <a:pt x="9453" y="19151"/>
                    <a:pt x="9925" y="19581"/>
                  </a:cubicBezTo>
                  <a:cubicBezTo>
                    <a:pt x="9989" y="19646"/>
                    <a:pt x="10043" y="19724"/>
                    <a:pt x="10086" y="19815"/>
                  </a:cubicBezTo>
                  <a:cubicBezTo>
                    <a:pt x="10107" y="19881"/>
                    <a:pt x="10129" y="19933"/>
                    <a:pt x="10139" y="19998"/>
                  </a:cubicBezTo>
                  <a:cubicBezTo>
                    <a:pt x="10150" y="20102"/>
                    <a:pt x="10150" y="20193"/>
                    <a:pt x="10129" y="20297"/>
                  </a:cubicBezTo>
                  <a:cubicBezTo>
                    <a:pt x="10118" y="20519"/>
                    <a:pt x="9979" y="20688"/>
                    <a:pt x="9807" y="2072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54E22A4D-4DED-9F33-75B7-2E91DEB2179E}"/>
                </a:ext>
              </a:extLst>
            </p:cNvPr>
            <p:cNvSpPr/>
            <p:nvPr/>
          </p:nvSpPr>
          <p:spPr>
            <a:xfrm>
              <a:off x="6455239" y="857250"/>
              <a:ext cx="2060111" cy="262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extrusionOk="0">
                  <a:moveTo>
                    <a:pt x="20431" y="3856"/>
                  </a:moveTo>
                  <a:lnTo>
                    <a:pt x="21465" y="0"/>
                  </a:lnTo>
                  <a:lnTo>
                    <a:pt x="13745" y="0"/>
                  </a:lnTo>
                  <a:cubicBezTo>
                    <a:pt x="13286" y="2009"/>
                    <a:pt x="12186" y="3869"/>
                    <a:pt x="10447" y="5573"/>
                  </a:cubicBezTo>
                  <a:lnTo>
                    <a:pt x="6715" y="9228"/>
                  </a:lnTo>
                  <a:lnTo>
                    <a:pt x="833" y="12864"/>
                  </a:lnTo>
                  <a:cubicBezTo>
                    <a:pt x="86" y="13324"/>
                    <a:pt x="-119" y="14070"/>
                    <a:pt x="61" y="14802"/>
                  </a:cubicBezTo>
                  <a:lnTo>
                    <a:pt x="1128" y="19079"/>
                  </a:lnTo>
                  <a:lnTo>
                    <a:pt x="4163" y="21600"/>
                  </a:lnTo>
                  <a:lnTo>
                    <a:pt x="4254" y="21561"/>
                  </a:lnTo>
                  <a:cubicBezTo>
                    <a:pt x="4705" y="21347"/>
                    <a:pt x="4984" y="21030"/>
                    <a:pt x="5098" y="20628"/>
                  </a:cubicBezTo>
                  <a:cubicBezTo>
                    <a:pt x="5205" y="20226"/>
                    <a:pt x="5107" y="19844"/>
                    <a:pt x="4811" y="19507"/>
                  </a:cubicBezTo>
                  <a:lnTo>
                    <a:pt x="3778" y="18334"/>
                  </a:lnTo>
                  <a:lnTo>
                    <a:pt x="3630" y="15158"/>
                  </a:lnTo>
                  <a:lnTo>
                    <a:pt x="9824" y="13039"/>
                  </a:lnTo>
                  <a:lnTo>
                    <a:pt x="11850" y="12994"/>
                  </a:lnTo>
                  <a:cubicBezTo>
                    <a:pt x="12391" y="12981"/>
                    <a:pt x="12859" y="13208"/>
                    <a:pt x="13089" y="13590"/>
                  </a:cubicBezTo>
                  <a:cubicBezTo>
                    <a:pt x="13327" y="13972"/>
                    <a:pt x="13261" y="14400"/>
                    <a:pt x="12916" y="14731"/>
                  </a:cubicBezTo>
                  <a:lnTo>
                    <a:pt x="10874" y="16675"/>
                  </a:lnTo>
                  <a:lnTo>
                    <a:pt x="9848" y="18580"/>
                  </a:lnTo>
                  <a:cubicBezTo>
                    <a:pt x="9676" y="18904"/>
                    <a:pt x="9684" y="19254"/>
                    <a:pt x="9848" y="19552"/>
                  </a:cubicBezTo>
                  <a:cubicBezTo>
                    <a:pt x="9996" y="19818"/>
                    <a:pt x="10275" y="19993"/>
                    <a:pt x="10636" y="20045"/>
                  </a:cubicBezTo>
                  <a:cubicBezTo>
                    <a:pt x="10997" y="20096"/>
                    <a:pt x="11333" y="20006"/>
                    <a:pt x="11588" y="19798"/>
                  </a:cubicBezTo>
                  <a:lnTo>
                    <a:pt x="14475" y="17407"/>
                  </a:lnTo>
                  <a:lnTo>
                    <a:pt x="18659" y="14154"/>
                  </a:lnTo>
                  <a:lnTo>
                    <a:pt x="19159" y="13519"/>
                  </a:lnTo>
                  <a:cubicBezTo>
                    <a:pt x="20890" y="11315"/>
                    <a:pt x="21481" y="8989"/>
                    <a:pt x="20964" y="6429"/>
                  </a:cubicBezTo>
                  <a:lnTo>
                    <a:pt x="20431" y="3856"/>
                  </a:lnTo>
                  <a:close/>
                </a:path>
              </a:pathLst>
            </a:custGeom>
            <a:solidFill>
              <a:srgbClr val="F3B18E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2B2BCB8A-81A3-CF71-AD2D-A6E9E221E91F}"/>
                </a:ext>
              </a:extLst>
            </p:cNvPr>
            <p:cNvSpPr/>
            <p:nvPr/>
          </p:nvSpPr>
          <p:spPr>
            <a:xfrm>
              <a:off x="7101962" y="857250"/>
              <a:ext cx="968448" cy="112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50" y="0"/>
                  </a:moveTo>
                  <a:cubicBezTo>
                    <a:pt x="14066" y="4702"/>
                    <a:pt x="11713" y="9056"/>
                    <a:pt x="7990" y="13045"/>
                  </a:cubicBezTo>
                  <a:lnTo>
                    <a:pt x="0" y="21600"/>
                  </a:lnTo>
                  <a:cubicBezTo>
                    <a:pt x="11713" y="14774"/>
                    <a:pt x="17877" y="7493"/>
                    <a:pt x="21600" y="0"/>
                  </a:cubicBezTo>
                  <a:lnTo>
                    <a:pt x="15050" y="0"/>
                  </a:lnTo>
                  <a:close/>
                </a:path>
              </a:pathLst>
            </a:custGeom>
            <a:solidFill>
              <a:srgbClr val="F09D7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A6965769-06AD-842A-76D6-AD3F9994F0A4}"/>
                </a:ext>
              </a:extLst>
            </p:cNvPr>
            <p:cNvSpPr/>
            <p:nvPr/>
          </p:nvSpPr>
          <p:spPr>
            <a:xfrm>
              <a:off x="7558629" y="857251"/>
              <a:ext cx="1118044" cy="177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7" y="0"/>
                  </a:moveTo>
                  <a:lnTo>
                    <a:pt x="0" y="21600"/>
                  </a:lnTo>
                  <a:lnTo>
                    <a:pt x="20855" y="108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404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5519C0-5873-61D9-C2EE-BA6DD5018679}"/>
                </a:ext>
              </a:extLst>
            </p:cNvPr>
            <p:cNvSpPr txBox="1"/>
            <p:nvPr/>
          </p:nvSpPr>
          <p:spPr>
            <a:xfrm>
              <a:off x="4786079" y="3511772"/>
              <a:ext cx="89633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PROBLEM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08CD6C-C6B4-17C3-2B15-0F6C435F4581}"/>
                </a:ext>
              </a:extLst>
            </p:cNvPr>
            <p:cNvSpPr txBox="1"/>
            <p:nvPr/>
          </p:nvSpPr>
          <p:spPr>
            <a:xfrm rot="21069155">
              <a:off x="6914897" y="3523779"/>
              <a:ext cx="92903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SOLUTION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AACE47-830D-8D9B-8A54-6B8129D2B78E}"/>
              </a:ext>
            </a:extLst>
          </p:cNvPr>
          <p:cNvGrpSpPr/>
          <p:nvPr/>
        </p:nvGrpSpPr>
        <p:grpSpPr>
          <a:xfrm>
            <a:off x="1030015" y="2304535"/>
            <a:ext cx="3082002" cy="2335889"/>
            <a:chOff x="332936" y="2343964"/>
            <a:chExt cx="2926080" cy="18250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1F628B-976F-5722-2EF3-83CDC968935E}"/>
                </a:ext>
              </a:extLst>
            </p:cNvPr>
            <p:cNvSpPr txBox="1"/>
            <p:nvPr/>
          </p:nvSpPr>
          <p:spPr>
            <a:xfrm>
              <a:off x="332936" y="2343964"/>
              <a:ext cx="2926080" cy="74546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l-GR" sz="2800" b="1" noProof="1"/>
                <a:t>Επανάληψη του </a:t>
              </a:r>
              <a:r>
                <a:rPr lang="en-US" sz="2800" b="1" noProof="1"/>
                <a:t>DAST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EF4BA3-A5C1-8C9A-33B4-9CEBE53346BD}"/>
                </a:ext>
              </a:extLst>
            </p:cNvPr>
            <p:cNvSpPr txBox="1"/>
            <p:nvPr/>
          </p:nvSpPr>
          <p:spPr>
            <a:xfrm>
              <a:off x="332936" y="3086920"/>
              <a:ext cx="2926080" cy="10821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>
                <a:spcAft>
                  <a:spcPts val="900"/>
                </a:spcAft>
              </a:pPr>
              <a:r>
                <a:rPr lang="el-GR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Σκοπός είναι να δούμε αν μπορούμε εν τέλη να ενισχύσουμε τα στατιστικά μέσω του προγράμματος </a:t>
              </a:r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STEM4Equality. </a:t>
              </a:r>
              <a:r>
                <a:rPr lang="el-GR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Μπορούν πλέον τα παιιά να φαντάζονται και να ζωγραφίζουν γυναίκες επιστήμονες;</a:t>
              </a: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21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C3BC53-5701-A481-6003-1506B1DC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99"/>
            <a:ext cx="10515600" cy="1325563"/>
          </a:xfrm>
        </p:spPr>
        <p:txBody>
          <a:bodyPr/>
          <a:lstStyle/>
          <a:p>
            <a:r>
              <a:rPr lang="el-GR" dirty="0"/>
              <a:t>4</a:t>
            </a:r>
            <a:r>
              <a:rPr lang="en-US" dirty="0"/>
              <a:t>. </a:t>
            </a:r>
            <a:r>
              <a:rPr lang="el-GR" dirty="0"/>
              <a:t> Δημιουργία γιορτής στο σχολείο!</a:t>
            </a:r>
            <a:endParaRPr lang="en-US" dirty="0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B66B48C6-366E-3341-BF9C-AF4EF223E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5718131"/>
            <a:ext cx="9438290" cy="128066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98E755B6-6AC2-1587-435B-4C27262EF40A}"/>
              </a:ext>
            </a:extLst>
          </p:cNvPr>
          <p:cNvSpPr txBox="1"/>
          <p:nvPr/>
        </p:nvSpPr>
        <p:spPr>
          <a:xfrm>
            <a:off x="5031986" y="2056829"/>
            <a:ext cx="1492676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Μπορείτε να παρουσιάσετε ορισμένα ενδιαφέροντα βίντεο του προγράμματος ή και φωτογραφίες</a:t>
            </a:r>
            <a:endParaRPr lang="en-US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BEF48E70-ADA1-3C83-EC20-253704141A44}"/>
              </a:ext>
            </a:extLst>
          </p:cNvPr>
          <p:cNvSpPr txBox="1"/>
          <p:nvPr/>
        </p:nvSpPr>
        <p:spPr>
          <a:xfrm>
            <a:off x="4956056" y="1377618"/>
            <a:ext cx="1628472" cy="71558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350" b="1" noProof="1"/>
              <a:t>Δείξτε τα βίντεο και φωτογραφίες ή και σκέψεις των παιδιών</a:t>
            </a:r>
            <a:endParaRPr lang="en-US" sz="1350" b="1" noProof="1"/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36423C6E-C06E-8E0F-256C-37CA915296FC}"/>
              </a:ext>
            </a:extLst>
          </p:cNvPr>
          <p:cNvSpPr txBox="1"/>
          <p:nvPr/>
        </p:nvSpPr>
        <p:spPr>
          <a:xfrm>
            <a:off x="5245250" y="5118518"/>
            <a:ext cx="1066148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Δείξτε τις κατασκευές και τις ζωγραφιές που φτιάξανε τα παιδιά με τις δραστηριότητες</a:t>
            </a:r>
            <a:endParaRPr lang="en-US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6013A9AA-B5B5-BF1F-891E-BC02302E1128}"/>
              </a:ext>
            </a:extLst>
          </p:cNvPr>
          <p:cNvSpPr txBox="1"/>
          <p:nvPr/>
        </p:nvSpPr>
        <p:spPr>
          <a:xfrm>
            <a:off x="5163345" y="4472576"/>
            <a:ext cx="1245531" cy="71558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350" b="1" noProof="1"/>
              <a:t>Έκθεση επιστημών και τεχνών!</a:t>
            </a:r>
            <a:endParaRPr lang="en-US" sz="1350" b="1" noProof="1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D25F58E7-ACA6-E6E4-6B18-630A00897691}"/>
              </a:ext>
            </a:extLst>
          </p:cNvPr>
          <p:cNvSpPr txBox="1"/>
          <p:nvPr/>
        </p:nvSpPr>
        <p:spPr>
          <a:xfrm>
            <a:off x="1806716" y="4960867"/>
            <a:ext cx="1066148" cy="78483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Μπορούν να δουν την εκδήλωση ή έκθεση γονείς, διευθυντές, συνάδελφοι και οικογένεις!</a:t>
            </a:r>
            <a:endParaRPr lang="en-US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1B056148-304B-B023-FD6D-6E9F7878FF92}"/>
              </a:ext>
            </a:extLst>
          </p:cNvPr>
          <p:cNvSpPr txBox="1"/>
          <p:nvPr/>
        </p:nvSpPr>
        <p:spPr>
          <a:xfrm>
            <a:off x="1724811" y="4522675"/>
            <a:ext cx="1245531" cy="5078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350" b="1" noProof="1"/>
              <a:t>Καλέστε ευρύ κοινό</a:t>
            </a:r>
            <a:endParaRPr lang="en-US" sz="1350" b="1" noProof="1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0ED38120-73B7-CC4E-3A5D-B0C2A44290A3}"/>
              </a:ext>
            </a:extLst>
          </p:cNvPr>
          <p:cNvSpPr txBox="1"/>
          <p:nvPr/>
        </p:nvSpPr>
        <p:spPr>
          <a:xfrm>
            <a:off x="8862699" y="5086983"/>
            <a:ext cx="1066148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Δειξτε τις στατιστικές των μελετών που αποθαρρύνουν ακόμα και το 2022!</a:t>
            </a:r>
            <a:endParaRPr lang="en-US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9779A15F-30BE-E9F6-9F24-ECEA04C8A595}"/>
              </a:ext>
            </a:extLst>
          </p:cNvPr>
          <p:cNvSpPr txBox="1"/>
          <p:nvPr/>
        </p:nvSpPr>
        <p:spPr>
          <a:xfrm>
            <a:off x="8772725" y="4441041"/>
            <a:ext cx="1245531" cy="71558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350" b="1" noProof="1"/>
              <a:t>Συζητήστε για την πραγματικότητα</a:t>
            </a:r>
            <a:endParaRPr lang="en-US" sz="1350" b="1" noProof="1"/>
          </a:p>
        </p:txBody>
      </p:sp>
      <p:sp>
        <p:nvSpPr>
          <p:cNvPr id="20" name="Freeform: Shape 22">
            <a:extLst>
              <a:ext uri="{FF2B5EF4-FFF2-40B4-BE49-F238E27FC236}">
                <a16:creationId xmlns:a16="http://schemas.microsoft.com/office/drawing/2014/main" id="{76AA72F7-0DB8-F9C1-DF15-B620DCFA31DB}"/>
              </a:ext>
            </a:extLst>
          </p:cNvPr>
          <p:cNvSpPr/>
          <p:nvPr/>
        </p:nvSpPr>
        <p:spPr>
          <a:xfrm>
            <a:off x="8119363" y="2814305"/>
            <a:ext cx="1363052" cy="1415927"/>
          </a:xfrm>
          <a:custGeom>
            <a:avLst/>
            <a:gdLst>
              <a:gd name="connsiteX0" fmla="*/ 830281 w 1659637"/>
              <a:gd name="connsiteY0" fmla="*/ 0 h 1660772"/>
              <a:gd name="connsiteX1" fmla="*/ 888746 w 1659637"/>
              <a:gd name="connsiteY1" fmla="*/ 23945 h 1660772"/>
              <a:gd name="connsiteX2" fmla="*/ 1636566 w 1659637"/>
              <a:gd name="connsiteY2" fmla="*/ 771689 h 1660772"/>
              <a:gd name="connsiteX3" fmla="*/ 1635257 w 1659637"/>
              <a:gd name="connsiteY3" fmla="*/ 888833 h 1660772"/>
              <a:gd name="connsiteX4" fmla="*/ 887655 w 1659637"/>
              <a:gd name="connsiteY4" fmla="*/ 1636577 h 1660772"/>
              <a:gd name="connsiteX5" fmla="*/ 771599 w 1659637"/>
              <a:gd name="connsiteY5" fmla="*/ 1636577 h 1660772"/>
              <a:gd name="connsiteX6" fmla="*/ 409033 w 1659637"/>
              <a:gd name="connsiteY6" fmla="*/ 1274104 h 1660772"/>
              <a:gd name="connsiteX7" fmla="*/ 383945 w 1659637"/>
              <a:gd name="connsiteY7" fmla="*/ 1248868 h 1660772"/>
              <a:gd name="connsiteX8" fmla="*/ 23997 w 1659637"/>
              <a:gd name="connsiteY8" fmla="*/ 888833 h 1660772"/>
              <a:gd name="connsiteX9" fmla="*/ 0 w 1659637"/>
              <a:gd name="connsiteY9" fmla="*/ 830189 h 1660772"/>
              <a:gd name="connsiteX10" fmla="*/ 23997 w 1659637"/>
              <a:gd name="connsiteY10" fmla="*/ 771689 h 1660772"/>
              <a:gd name="connsiteX11" fmla="*/ 383945 w 1659637"/>
              <a:gd name="connsiteY11" fmla="*/ 411510 h 1660772"/>
              <a:gd name="connsiteX12" fmla="*/ 409033 w 1659637"/>
              <a:gd name="connsiteY12" fmla="*/ 386418 h 1660772"/>
              <a:gd name="connsiteX13" fmla="*/ 771599 w 1659637"/>
              <a:gd name="connsiteY13" fmla="*/ 23945 h 1660772"/>
              <a:gd name="connsiteX14" fmla="*/ 830281 w 1659637"/>
              <a:gd name="connsiteY14" fmla="*/ 0 h 166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637" h="1660772">
                <a:moveTo>
                  <a:pt x="830281" y="0"/>
                </a:moveTo>
                <a:cubicBezTo>
                  <a:pt x="851660" y="0"/>
                  <a:pt x="872166" y="8460"/>
                  <a:pt x="888746" y="23945"/>
                </a:cubicBezTo>
                <a:lnTo>
                  <a:pt x="1636566" y="771689"/>
                </a:lnTo>
                <a:cubicBezTo>
                  <a:pt x="1667543" y="805097"/>
                  <a:pt x="1667543" y="856572"/>
                  <a:pt x="1635257" y="888833"/>
                </a:cubicBezTo>
                <a:lnTo>
                  <a:pt x="887655" y="1636577"/>
                </a:lnTo>
                <a:cubicBezTo>
                  <a:pt x="855369" y="1668838"/>
                  <a:pt x="803885" y="1668838"/>
                  <a:pt x="771599" y="1636577"/>
                </a:cubicBezTo>
                <a:lnTo>
                  <a:pt x="409033" y="1274104"/>
                </a:lnTo>
                <a:lnTo>
                  <a:pt x="383945" y="1248868"/>
                </a:lnTo>
                <a:lnTo>
                  <a:pt x="23997" y="888833"/>
                </a:lnTo>
                <a:cubicBezTo>
                  <a:pt x="8290" y="873348"/>
                  <a:pt x="0" y="852987"/>
                  <a:pt x="0" y="830189"/>
                </a:cubicBezTo>
                <a:cubicBezTo>
                  <a:pt x="0" y="808682"/>
                  <a:pt x="8290" y="787174"/>
                  <a:pt x="23997" y="771689"/>
                </a:cubicBezTo>
                <a:lnTo>
                  <a:pt x="383945" y="411510"/>
                </a:lnTo>
                <a:lnTo>
                  <a:pt x="409033" y="386418"/>
                </a:lnTo>
                <a:lnTo>
                  <a:pt x="771599" y="23945"/>
                </a:lnTo>
                <a:cubicBezTo>
                  <a:pt x="787088" y="8460"/>
                  <a:pt x="808685" y="0"/>
                  <a:pt x="83028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: Shape 23">
            <a:extLst>
              <a:ext uri="{FF2B5EF4-FFF2-40B4-BE49-F238E27FC236}">
                <a16:creationId xmlns:a16="http://schemas.microsoft.com/office/drawing/2014/main" id="{A85CB1DB-7CFE-2A54-653E-3AEE679B0BFF}"/>
              </a:ext>
            </a:extLst>
          </p:cNvPr>
          <p:cNvSpPr/>
          <p:nvPr/>
        </p:nvSpPr>
        <p:spPr>
          <a:xfrm>
            <a:off x="1694747" y="2815597"/>
            <a:ext cx="1362800" cy="1415648"/>
          </a:xfrm>
          <a:custGeom>
            <a:avLst/>
            <a:gdLst>
              <a:gd name="connsiteX0" fmla="*/ 830207 w 1659330"/>
              <a:gd name="connsiteY0" fmla="*/ 0 h 1660445"/>
              <a:gd name="connsiteX1" fmla="*/ 888779 w 1659330"/>
              <a:gd name="connsiteY1" fmla="*/ 23936 h 1660445"/>
              <a:gd name="connsiteX2" fmla="*/ 1243033 w 1659330"/>
              <a:gd name="connsiteY2" fmla="*/ 378097 h 1660445"/>
              <a:gd name="connsiteX3" fmla="*/ 1268197 w 1659330"/>
              <a:gd name="connsiteY3" fmla="*/ 403179 h 1660445"/>
              <a:gd name="connsiteX4" fmla="*/ 1635467 w 1659330"/>
              <a:gd name="connsiteY4" fmla="*/ 770384 h 1660445"/>
              <a:gd name="connsiteX5" fmla="*/ 1659330 w 1659330"/>
              <a:gd name="connsiteY5" fmla="*/ 829004 h 1660445"/>
              <a:gd name="connsiteX6" fmla="*/ 1634165 w 1659330"/>
              <a:gd name="connsiteY6" fmla="*/ 890062 h 1660445"/>
              <a:gd name="connsiteX7" fmla="*/ 1266896 w 1659330"/>
              <a:gd name="connsiteY7" fmla="*/ 1257266 h 1660445"/>
              <a:gd name="connsiteX8" fmla="*/ 1241731 w 1659330"/>
              <a:gd name="connsiteY8" fmla="*/ 1282348 h 1660445"/>
              <a:gd name="connsiteX9" fmla="*/ 887695 w 1659330"/>
              <a:gd name="connsiteY9" fmla="*/ 1636509 h 1660445"/>
              <a:gd name="connsiteX10" fmla="*/ 830207 w 1659330"/>
              <a:gd name="connsiteY10" fmla="*/ 1660445 h 1660445"/>
              <a:gd name="connsiteX11" fmla="*/ 771635 w 1659330"/>
              <a:gd name="connsiteY11" fmla="*/ 1636509 h 1660445"/>
              <a:gd name="connsiteX12" fmla="*/ 24079 w 1659330"/>
              <a:gd name="connsiteY12" fmla="*/ 888772 h 1660445"/>
              <a:gd name="connsiteX13" fmla="*/ 0 w 1659330"/>
              <a:gd name="connsiteY13" fmla="*/ 830151 h 1660445"/>
              <a:gd name="connsiteX14" fmla="*/ 24079 w 1659330"/>
              <a:gd name="connsiteY14" fmla="*/ 771673 h 1660445"/>
              <a:gd name="connsiteX15" fmla="*/ 771635 w 1659330"/>
              <a:gd name="connsiteY15" fmla="*/ 23936 h 1660445"/>
              <a:gd name="connsiteX16" fmla="*/ 830207 w 1659330"/>
              <a:gd name="connsiteY16" fmla="*/ 0 h 166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9330" h="1660445">
                <a:moveTo>
                  <a:pt x="830207" y="0"/>
                </a:moveTo>
                <a:cubicBezTo>
                  <a:pt x="851900" y="0"/>
                  <a:pt x="873377" y="8456"/>
                  <a:pt x="888779" y="23936"/>
                </a:cubicBezTo>
                <a:lnTo>
                  <a:pt x="1243033" y="378097"/>
                </a:lnTo>
                <a:lnTo>
                  <a:pt x="1268197" y="403179"/>
                </a:lnTo>
                <a:lnTo>
                  <a:pt x="1635467" y="770384"/>
                </a:lnTo>
                <a:cubicBezTo>
                  <a:pt x="1650869" y="786006"/>
                  <a:pt x="1659330" y="806359"/>
                  <a:pt x="1659330" y="829004"/>
                </a:cubicBezTo>
                <a:cubicBezTo>
                  <a:pt x="1658028" y="854087"/>
                  <a:pt x="1649785" y="874439"/>
                  <a:pt x="1634165" y="890062"/>
                </a:cubicBezTo>
                <a:lnTo>
                  <a:pt x="1266896" y="1257266"/>
                </a:lnTo>
                <a:lnTo>
                  <a:pt x="1241731" y="1282348"/>
                </a:lnTo>
                <a:lnTo>
                  <a:pt x="887695" y="1636509"/>
                </a:lnTo>
                <a:cubicBezTo>
                  <a:pt x="872075" y="1651989"/>
                  <a:pt x="851900" y="1660445"/>
                  <a:pt x="830207" y="1660445"/>
                </a:cubicBezTo>
                <a:cubicBezTo>
                  <a:pt x="808731" y="1660445"/>
                  <a:pt x="787254" y="1651989"/>
                  <a:pt x="771635" y="1636509"/>
                </a:cubicBezTo>
                <a:lnTo>
                  <a:pt x="24079" y="888772"/>
                </a:lnTo>
                <a:cubicBezTo>
                  <a:pt x="8460" y="873292"/>
                  <a:pt x="0" y="852940"/>
                  <a:pt x="0" y="830151"/>
                </a:cubicBezTo>
                <a:cubicBezTo>
                  <a:pt x="0" y="808652"/>
                  <a:pt x="8460" y="787153"/>
                  <a:pt x="24079" y="771673"/>
                </a:cubicBezTo>
                <a:lnTo>
                  <a:pt x="771635" y="23936"/>
                </a:lnTo>
                <a:cubicBezTo>
                  <a:pt x="787254" y="8456"/>
                  <a:pt x="807646" y="0"/>
                  <a:pt x="83020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35CF5592-7B7E-BA66-D1BF-65B52287FAB8}"/>
              </a:ext>
            </a:extLst>
          </p:cNvPr>
          <p:cNvSpPr/>
          <p:nvPr/>
        </p:nvSpPr>
        <p:spPr>
          <a:xfrm>
            <a:off x="4909281" y="2816557"/>
            <a:ext cx="1360901" cy="1414740"/>
          </a:xfrm>
          <a:custGeom>
            <a:avLst/>
            <a:gdLst>
              <a:gd name="connsiteX0" fmla="*/ 827563 w 1657018"/>
              <a:gd name="connsiteY0" fmla="*/ 0 h 1659380"/>
              <a:gd name="connsiteX1" fmla="*/ 884980 w 1657018"/>
              <a:gd name="connsiteY1" fmla="*/ 23837 h 1659380"/>
              <a:gd name="connsiteX2" fmla="*/ 1632779 w 1657018"/>
              <a:gd name="connsiteY2" fmla="*/ 771604 h 1659380"/>
              <a:gd name="connsiteX3" fmla="*/ 1632779 w 1657018"/>
              <a:gd name="connsiteY3" fmla="*/ 887667 h 1659380"/>
              <a:gd name="connsiteX4" fmla="*/ 884980 w 1657018"/>
              <a:gd name="connsiteY4" fmla="*/ 1635238 h 1659380"/>
              <a:gd name="connsiteX5" fmla="*/ 827563 w 1657018"/>
              <a:gd name="connsiteY5" fmla="*/ 1659272 h 1659380"/>
              <a:gd name="connsiteX6" fmla="*/ 771521 w 1657018"/>
              <a:gd name="connsiteY6" fmla="*/ 1636411 h 1659380"/>
              <a:gd name="connsiteX7" fmla="*/ 23723 w 1657018"/>
              <a:gd name="connsiteY7" fmla="*/ 888839 h 1659380"/>
              <a:gd name="connsiteX8" fmla="*/ 0 w 1657018"/>
              <a:gd name="connsiteY8" fmla="*/ 830222 h 1659380"/>
              <a:gd name="connsiteX9" fmla="*/ 23723 w 1657018"/>
              <a:gd name="connsiteY9" fmla="*/ 771604 h 1659380"/>
              <a:gd name="connsiteX10" fmla="*/ 771521 w 1657018"/>
              <a:gd name="connsiteY10" fmla="*/ 23837 h 1659380"/>
              <a:gd name="connsiteX11" fmla="*/ 827563 w 1657018"/>
              <a:gd name="connsiteY11" fmla="*/ 0 h 165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7018" h="1659380">
                <a:moveTo>
                  <a:pt x="827563" y="0"/>
                </a:moveTo>
                <a:cubicBezTo>
                  <a:pt x="848192" y="0"/>
                  <a:pt x="869509" y="8401"/>
                  <a:pt x="884980" y="23837"/>
                </a:cubicBezTo>
                <a:lnTo>
                  <a:pt x="1632779" y="771604"/>
                </a:lnTo>
                <a:cubicBezTo>
                  <a:pt x="1665098" y="803844"/>
                  <a:pt x="1665098" y="855232"/>
                  <a:pt x="1632779" y="887667"/>
                </a:cubicBezTo>
                <a:lnTo>
                  <a:pt x="884980" y="1635238"/>
                </a:lnTo>
                <a:cubicBezTo>
                  <a:pt x="869509" y="1650870"/>
                  <a:pt x="849224" y="1659272"/>
                  <a:pt x="827563" y="1659272"/>
                </a:cubicBezTo>
                <a:cubicBezTo>
                  <a:pt x="806247" y="1660444"/>
                  <a:pt x="785962" y="1652042"/>
                  <a:pt x="771521" y="1636411"/>
                </a:cubicBezTo>
                <a:lnTo>
                  <a:pt x="23723" y="888839"/>
                </a:lnTo>
                <a:cubicBezTo>
                  <a:pt x="8251" y="873208"/>
                  <a:pt x="0" y="852887"/>
                  <a:pt x="0" y="830222"/>
                </a:cubicBezTo>
                <a:cubicBezTo>
                  <a:pt x="0" y="808729"/>
                  <a:pt x="8251" y="787040"/>
                  <a:pt x="23723" y="771604"/>
                </a:cubicBezTo>
                <a:lnTo>
                  <a:pt x="771521" y="23837"/>
                </a:lnTo>
                <a:cubicBezTo>
                  <a:pt x="786993" y="8401"/>
                  <a:pt x="806247" y="0"/>
                  <a:pt x="82756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B7F8FC9A-8077-4637-ED75-A60F2846B61D}"/>
              </a:ext>
            </a:extLst>
          </p:cNvPr>
          <p:cNvSpPr/>
          <p:nvPr/>
        </p:nvSpPr>
        <p:spPr>
          <a:xfrm>
            <a:off x="1553557" y="1853215"/>
            <a:ext cx="3845734" cy="2622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461" extrusionOk="0">
                <a:moveTo>
                  <a:pt x="8979" y="14664"/>
                </a:moveTo>
                <a:cubicBezTo>
                  <a:pt x="8979" y="14247"/>
                  <a:pt x="8869" y="13846"/>
                  <a:pt x="8676" y="13554"/>
                </a:cubicBezTo>
                <a:lnTo>
                  <a:pt x="8599" y="13437"/>
                </a:lnTo>
                <a:cubicBezTo>
                  <a:pt x="7705" y="12085"/>
                  <a:pt x="7705" y="9890"/>
                  <a:pt x="8599" y="8538"/>
                </a:cubicBezTo>
                <a:lnTo>
                  <a:pt x="13892" y="526"/>
                </a:lnTo>
                <a:cubicBezTo>
                  <a:pt x="14014" y="342"/>
                  <a:pt x="14174" y="250"/>
                  <a:pt x="14334" y="250"/>
                </a:cubicBezTo>
                <a:cubicBezTo>
                  <a:pt x="14493" y="250"/>
                  <a:pt x="14653" y="342"/>
                  <a:pt x="14775" y="526"/>
                </a:cubicBezTo>
                <a:lnTo>
                  <a:pt x="21144" y="10166"/>
                </a:lnTo>
                <a:lnTo>
                  <a:pt x="20807" y="10675"/>
                </a:lnTo>
                <a:lnTo>
                  <a:pt x="21585" y="10675"/>
                </a:lnTo>
                <a:lnTo>
                  <a:pt x="21585" y="9498"/>
                </a:lnTo>
                <a:lnTo>
                  <a:pt x="21260" y="9990"/>
                </a:lnTo>
                <a:lnTo>
                  <a:pt x="14890" y="350"/>
                </a:lnTo>
                <a:cubicBezTo>
                  <a:pt x="14582" y="-117"/>
                  <a:pt x="14080" y="-117"/>
                  <a:pt x="13771" y="350"/>
                </a:cubicBezTo>
                <a:lnTo>
                  <a:pt x="8477" y="8363"/>
                </a:lnTo>
                <a:cubicBezTo>
                  <a:pt x="7584" y="9715"/>
                  <a:pt x="6134" y="9715"/>
                  <a:pt x="5240" y="8363"/>
                </a:cubicBezTo>
                <a:lnTo>
                  <a:pt x="5240" y="8363"/>
                </a:lnTo>
                <a:cubicBezTo>
                  <a:pt x="5058" y="8087"/>
                  <a:pt x="4810" y="7904"/>
                  <a:pt x="4551" y="7879"/>
                </a:cubicBezTo>
                <a:cubicBezTo>
                  <a:pt x="4248" y="7854"/>
                  <a:pt x="3961" y="8021"/>
                  <a:pt x="3751" y="8338"/>
                </a:cubicBezTo>
                <a:lnTo>
                  <a:pt x="321" y="13529"/>
                </a:lnTo>
                <a:cubicBezTo>
                  <a:pt x="139" y="13804"/>
                  <a:pt x="18" y="14180"/>
                  <a:pt x="2" y="14572"/>
                </a:cubicBezTo>
                <a:cubicBezTo>
                  <a:pt x="-15" y="15031"/>
                  <a:pt x="95" y="15465"/>
                  <a:pt x="305" y="15783"/>
                </a:cubicBezTo>
                <a:lnTo>
                  <a:pt x="3735" y="20974"/>
                </a:lnTo>
                <a:cubicBezTo>
                  <a:pt x="3917" y="21249"/>
                  <a:pt x="4165" y="21433"/>
                  <a:pt x="4424" y="21458"/>
                </a:cubicBezTo>
                <a:cubicBezTo>
                  <a:pt x="4727" y="21483"/>
                  <a:pt x="5014" y="21316"/>
                  <a:pt x="5224" y="20999"/>
                </a:cubicBezTo>
                <a:lnTo>
                  <a:pt x="6856" y="18528"/>
                </a:lnTo>
                <a:lnTo>
                  <a:pt x="6972" y="18353"/>
                </a:lnTo>
                <a:lnTo>
                  <a:pt x="8665" y="15791"/>
                </a:lnTo>
                <a:cubicBezTo>
                  <a:pt x="8869" y="15474"/>
                  <a:pt x="8979" y="15081"/>
                  <a:pt x="8979" y="14664"/>
                </a:cubicBezTo>
                <a:close/>
                <a:moveTo>
                  <a:pt x="8207" y="15065"/>
                </a:moveTo>
                <a:lnTo>
                  <a:pt x="6514" y="17627"/>
                </a:lnTo>
                <a:lnTo>
                  <a:pt x="6398" y="17802"/>
                </a:lnTo>
                <a:lnTo>
                  <a:pt x="4766" y="20273"/>
                </a:lnTo>
                <a:cubicBezTo>
                  <a:pt x="4694" y="20381"/>
                  <a:pt x="4601" y="20440"/>
                  <a:pt x="4501" y="20440"/>
                </a:cubicBezTo>
                <a:cubicBezTo>
                  <a:pt x="4402" y="20440"/>
                  <a:pt x="4303" y="20381"/>
                  <a:pt x="4231" y="20273"/>
                </a:cubicBezTo>
                <a:lnTo>
                  <a:pt x="785" y="15056"/>
                </a:lnTo>
                <a:cubicBezTo>
                  <a:pt x="713" y="14948"/>
                  <a:pt x="674" y="14806"/>
                  <a:pt x="674" y="14647"/>
                </a:cubicBezTo>
                <a:cubicBezTo>
                  <a:pt x="674" y="14497"/>
                  <a:pt x="713" y="14347"/>
                  <a:pt x="785" y="14239"/>
                </a:cubicBezTo>
                <a:lnTo>
                  <a:pt x="4231" y="9022"/>
                </a:lnTo>
                <a:cubicBezTo>
                  <a:pt x="4303" y="8914"/>
                  <a:pt x="4397" y="8855"/>
                  <a:pt x="4501" y="8855"/>
                </a:cubicBezTo>
                <a:cubicBezTo>
                  <a:pt x="4601" y="8855"/>
                  <a:pt x="4700" y="8914"/>
                  <a:pt x="4771" y="9022"/>
                </a:cubicBezTo>
                <a:lnTo>
                  <a:pt x="6404" y="11493"/>
                </a:lnTo>
                <a:lnTo>
                  <a:pt x="6520" y="11668"/>
                </a:lnTo>
                <a:lnTo>
                  <a:pt x="8213" y="14230"/>
                </a:lnTo>
                <a:cubicBezTo>
                  <a:pt x="8284" y="14339"/>
                  <a:pt x="8323" y="14481"/>
                  <a:pt x="8323" y="14639"/>
                </a:cubicBezTo>
                <a:cubicBezTo>
                  <a:pt x="8317" y="14814"/>
                  <a:pt x="8279" y="14956"/>
                  <a:pt x="8207" y="15065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BDADB8A-43A6-6142-EA15-5C04A30288A4}"/>
              </a:ext>
            </a:extLst>
          </p:cNvPr>
          <p:cNvSpPr/>
          <p:nvPr/>
        </p:nvSpPr>
        <p:spPr>
          <a:xfrm>
            <a:off x="2742471" y="1863724"/>
            <a:ext cx="6099274" cy="3583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4" extrusionOk="0">
                <a:moveTo>
                  <a:pt x="21398" y="7328"/>
                </a:moveTo>
                <a:lnTo>
                  <a:pt x="17379" y="257"/>
                </a:lnTo>
                <a:cubicBezTo>
                  <a:pt x="17185" y="-86"/>
                  <a:pt x="16868" y="-86"/>
                  <a:pt x="16673" y="257"/>
                </a:cubicBezTo>
                <a:lnTo>
                  <a:pt x="13333" y="6134"/>
                </a:lnTo>
                <a:cubicBezTo>
                  <a:pt x="12769" y="7126"/>
                  <a:pt x="11854" y="7126"/>
                  <a:pt x="11291" y="6134"/>
                </a:cubicBezTo>
                <a:lnTo>
                  <a:pt x="11291" y="6134"/>
                </a:lnTo>
                <a:cubicBezTo>
                  <a:pt x="11176" y="5932"/>
                  <a:pt x="11019" y="5798"/>
                  <a:pt x="10856" y="5779"/>
                </a:cubicBezTo>
                <a:cubicBezTo>
                  <a:pt x="10845" y="5779"/>
                  <a:pt x="10835" y="5779"/>
                  <a:pt x="10821" y="5779"/>
                </a:cubicBezTo>
                <a:cubicBezTo>
                  <a:pt x="10814" y="5779"/>
                  <a:pt x="10803" y="5779"/>
                  <a:pt x="10796" y="5779"/>
                </a:cubicBezTo>
                <a:cubicBezTo>
                  <a:pt x="10790" y="5779"/>
                  <a:pt x="10779" y="5779"/>
                  <a:pt x="10772" y="5779"/>
                </a:cubicBezTo>
                <a:cubicBezTo>
                  <a:pt x="10616" y="5792"/>
                  <a:pt x="10462" y="5908"/>
                  <a:pt x="10344" y="6116"/>
                </a:cubicBezTo>
                <a:lnTo>
                  <a:pt x="9290" y="7971"/>
                </a:lnTo>
                <a:lnTo>
                  <a:pt x="9217" y="8100"/>
                </a:lnTo>
                <a:lnTo>
                  <a:pt x="8180" y="9924"/>
                </a:lnTo>
                <a:cubicBezTo>
                  <a:pt x="8065" y="10126"/>
                  <a:pt x="7989" y="10402"/>
                  <a:pt x="7978" y="10690"/>
                </a:cubicBezTo>
                <a:cubicBezTo>
                  <a:pt x="7968" y="11026"/>
                  <a:pt x="8037" y="11345"/>
                  <a:pt x="8170" y="11577"/>
                </a:cubicBezTo>
                <a:lnTo>
                  <a:pt x="8194" y="11620"/>
                </a:lnTo>
                <a:cubicBezTo>
                  <a:pt x="8758" y="12612"/>
                  <a:pt x="8758" y="14222"/>
                  <a:pt x="8194" y="15214"/>
                </a:cubicBezTo>
                <a:lnTo>
                  <a:pt x="4833" y="21128"/>
                </a:lnTo>
                <a:cubicBezTo>
                  <a:pt x="4680" y="21398"/>
                  <a:pt x="4429" y="21398"/>
                  <a:pt x="4273" y="21128"/>
                </a:cubicBezTo>
                <a:lnTo>
                  <a:pt x="282" y="14106"/>
                </a:lnTo>
                <a:lnTo>
                  <a:pt x="491" y="13738"/>
                </a:lnTo>
                <a:lnTo>
                  <a:pt x="0" y="13738"/>
                </a:lnTo>
                <a:lnTo>
                  <a:pt x="0" y="14602"/>
                </a:lnTo>
                <a:lnTo>
                  <a:pt x="209" y="14234"/>
                </a:lnTo>
                <a:lnTo>
                  <a:pt x="4200" y="21257"/>
                </a:lnTo>
                <a:cubicBezTo>
                  <a:pt x="4297" y="21428"/>
                  <a:pt x="4426" y="21514"/>
                  <a:pt x="4554" y="21514"/>
                </a:cubicBezTo>
                <a:cubicBezTo>
                  <a:pt x="4683" y="21514"/>
                  <a:pt x="4812" y="21428"/>
                  <a:pt x="4909" y="21257"/>
                </a:cubicBezTo>
                <a:lnTo>
                  <a:pt x="8270" y="15343"/>
                </a:lnTo>
                <a:cubicBezTo>
                  <a:pt x="8834" y="14351"/>
                  <a:pt x="9749" y="14351"/>
                  <a:pt x="10313" y="15343"/>
                </a:cubicBezTo>
                <a:lnTo>
                  <a:pt x="10344" y="15398"/>
                </a:lnTo>
                <a:cubicBezTo>
                  <a:pt x="10459" y="15600"/>
                  <a:pt x="10609" y="15716"/>
                  <a:pt x="10769" y="15734"/>
                </a:cubicBezTo>
                <a:cubicBezTo>
                  <a:pt x="10772" y="15734"/>
                  <a:pt x="10772" y="15734"/>
                  <a:pt x="10776" y="15734"/>
                </a:cubicBezTo>
                <a:cubicBezTo>
                  <a:pt x="10779" y="15734"/>
                  <a:pt x="10783" y="15734"/>
                  <a:pt x="10786" y="15734"/>
                </a:cubicBezTo>
                <a:cubicBezTo>
                  <a:pt x="10793" y="15734"/>
                  <a:pt x="10800" y="15734"/>
                  <a:pt x="10810" y="15734"/>
                </a:cubicBezTo>
                <a:cubicBezTo>
                  <a:pt x="10817" y="15734"/>
                  <a:pt x="10821" y="15734"/>
                  <a:pt x="10828" y="15734"/>
                </a:cubicBezTo>
                <a:cubicBezTo>
                  <a:pt x="10842" y="15734"/>
                  <a:pt x="10859" y="15734"/>
                  <a:pt x="10873" y="15728"/>
                </a:cubicBezTo>
                <a:cubicBezTo>
                  <a:pt x="10877" y="15728"/>
                  <a:pt x="10877" y="15728"/>
                  <a:pt x="10880" y="15728"/>
                </a:cubicBezTo>
                <a:cubicBezTo>
                  <a:pt x="11033" y="15704"/>
                  <a:pt x="11172" y="15587"/>
                  <a:pt x="11284" y="15398"/>
                </a:cubicBezTo>
                <a:lnTo>
                  <a:pt x="12314" y="13585"/>
                </a:lnTo>
                <a:lnTo>
                  <a:pt x="12387" y="13457"/>
                </a:lnTo>
                <a:lnTo>
                  <a:pt x="13455" y="11577"/>
                </a:lnTo>
                <a:cubicBezTo>
                  <a:pt x="13580" y="11357"/>
                  <a:pt x="13646" y="11069"/>
                  <a:pt x="13646" y="10763"/>
                </a:cubicBezTo>
                <a:cubicBezTo>
                  <a:pt x="13646" y="10457"/>
                  <a:pt x="13577" y="10163"/>
                  <a:pt x="13455" y="9949"/>
                </a:cubicBezTo>
                <a:lnTo>
                  <a:pt x="13406" y="9863"/>
                </a:lnTo>
                <a:cubicBezTo>
                  <a:pt x="12842" y="8871"/>
                  <a:pt x="12842" y="7261"/>
                  <a:pt x="13406" y="6269"/>
                </a:cubicBezTo>
                <a:lnTo>
                  <a:pt x="16746" y="392"/>
                </a:lnTo>
                <a:cubicBezTo>
                  <a:pt x="16823" y="257"/>
                  <a:pt x="16924" y="190"/>
                  <a:pt x="17025" y="190"/>
                </a:cubicBezTo>
                <a:cubicBezTo>
                  <a:pt x="17126" y="190"/>
                  <a:pt x="17226" y="257"/>
                  <a:pt x="17303" y="392"/>
                </a:cubicBezTo>
                <a:lnTo>
                  <a:pt x="21322" y="7463"/>
                </a:lnTo>
                <a:lnTo>
                  <a:pt x="21109" y="7836"/>
                </a:lnTo>
                <a:lnTo>
                  <a:pt x="21600" y="7836"/>
                </a:lnTo>
                <a:lnTo>
                  <a:pt x="21600" y="6973"/>
                </a:lnTo>
                <a:lnTo>
                  <a:pt x="21398" y="7328"/>
                </a:lnTo>
                <a:close/>
                <a:moveTo>
                  <a:pt x="10647" y="14877"/>
                </a:moveTo>
                <a:lnTo>
                  <a:pt x="8472" y="11051"/>
                </a:lnTo>
                <a:cubicBezTo>
                  <a:pt x="8427" y="10971"/>
                  <a:pt x="8403" y="10867"/>
                  <a:pt x="8403" y="10751"/>
                </a:cubicBezTo>
                <a:cubicBezTo>
                  <a:pt x="8403" y="10641"/>
                  <a:pt x="8427" y="10530"/>
                  <a:pt x="8472" y="10451"/>
                </a:cubicBezTo>
                <a:lnTo>
                  <a:pt x="10647" y="6624"/>
                </a:lnTo>
                <a:cubicBezTo>
                  <a:pt x="10692" y="6545"/>
                  <a:pt x="10748" y="6502"/>
                  <a:pt x="10810" y="6502"/>
                </a:cubicBezTo>
                <a:cubicBezTo>
                  <a:pt x="10870" y="6502"/>
                  <a:pt x="10932" y="6545"/>
                  <a:pt x="10977" y="6624"/>
                </a:cubicBezTo>
                <a:lnTo>
                  <a:pt x="13152" y="10451"/>
                </a:lnTo>
                <a:cubicBezTo>
                  <a:pt x="13246" y="10616"/>
                  <a:pt x="13246" y="10879"/>
                  <a:pt x="13152" y="11045"/>
                </a:cubicBezTo>
                <a:lnTo>
                  <a:pt x="10977" y="14871"/>
                </a:lnTo>
                <a:cubicBezTo>
                  <a:pt x="10932" y="14951"/>
                  <a:pt x="10873" y="14994"/>
                  <a:pt x="10810" y="14994"/>
                </a:cubicBezTo>
                <a:cubicBezTo>
                  <a:pt x="10748" y="15000"/>
                  <a:pt x="10689" y="14957"/>
                  <a:pt x="10647" y="1487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5E069730-E246-88EE-447F-7BF760E3E059}"/>
              </a:ext>
            </a:extLst>
          </p:cNvPr>
          <p:cNvSpPr/>
          <p:nvPr/>
        </p:nvSpPr>
        <p:spPr>
          <a:xfrm>
            <a:off x="6280255" y="2728109"/>
            <a:ext cx="3851710" cy="2621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8" h="21446" extrusionOk="0">
                <a:moveTo>
                  <a:pt x="21194" y="5678"/>
                </a:moveTo>
                <a:lnTo>
                  <a:pt x="17767" y="463"/>
                </a:lnTo>
                <a:cubicBezTo>
                  <a:pt x="17361" y="-154"/>
                  <a:pt x="16709" y="-154"/>
                  <a:pt x="16303" y="463"/>
                </a:cubicBezTo>
                <a:lnTo>
                  <a:pt x="14641" y="2991"/>
                </a:lnTo>
                <a:lnTo>
                  <a:pt x="14526" y="3167"/>
                </a:lnTo>
                <a:lnTo>
                  <a:pt x="12892" y="5653"/>
                </a:lnTo>
                <a:cubicBezTo>
                  <a:pt x="12711" y="5928"/>
                  <a:pt x="12590" y="6303"/>
                  <a:pt x="12574" y="6696"/>
                </a:cubicBezTo>
                <a:cubicBezTo>
                  <a:pt x="12558" y="7154"/>
                  <a:pt x="12667" y="7588"/>
                  <a:pt x="12876" y="7905"/>
                </a:cubicBezTo>
                <a:lnTo>
                  <a:pt x="12914" y="7964"/>
                </a:lnTo>
                <a:cubicBezTo>
                  <a:pt x="13802" y="9315"/>
                  <a:pt x="13802" y="11509"/>
                  <a:pt x="12914" y="12861"/>
                </a:cubicBezTo>
                <a:lnTo>
                  <a:pt x="7617" y="20920"/>
                </a:lnTo>
                <a:cubicBezTo>
                  <a:pt x="7376" y="21287"/>
                  <a:pt x="6981" y="21287"/>
                  <a:pt x="6734" y="20920"/>
                </a:cubicBezTo>
                <a:lnTo>
                  <a:pt x="444" y="11351"/>
                </a:lnTo>
                <a:lnTo>
                  <a:pt x="773" y="10850"/>
                </a:lnTo>
                <a:lnTo>
                  <a:pt x="0" y="10850"/>
                </a:lnTo>
                <a:lnTo>
                  <a:pt x="0" y="12027"/>
                </a:lnTo>
                <a:lnTo>
                  <a:pt x="329" y="11526"/>
                </a:lnTo>
                <a:lnTo>
                  <a:pt x="6619" y="21096"/>
                </a:lnTo>
                <a:cubicBezTo>
                  <a:pt x="6772" y="21329"/>
                  <a:pt x="6975" y="21446"/>
                  <a:pt x="7178" y="21446"/>
                </a:cubicBezTo>
                <a:cubicBezTo>
                  <a:pt x="7381" y="21446"/>
                  <a:pt x="7584" y="21329"/>
                  <a:pt x="7737" y="21096"/>
                </a:cubicBezTo>
                <a:lnTo>
                  <a:pt x="13035" y="13036"/>
                </a:lnTo>
                <a:cubicBezTo>
                  <a:pt x="13923" y="11685"/>
                  <a:pt x="15365" y="11685"/>
                  <a:pt x="16254" y="13036"/>
                </a:cubicBezTo>
                <a:lnTo>
                  <a:pt x="16303" y="13111"/>
                </a:lnTo>
                <a:cubicBezTo>
                  <a:pt x="16500" y="13412"/>
                  <a:pt x="16758" y="13570"/>
                  <a:pt x="17032" y="13570"/>
                </a:cubicBezTo>
                <a:cubicBezTo>
                  <a:pt x="17306" y="13570"/>
                  <a:pt x="17570" y="13403"/>
                  <a:pt x="17761" y="13111"/>
                </a:cubicBezTo>
                <a:lnTo>
                  <a:pt x="21189" y="7897"/>
                </a:lnTo>
                <a:cubicBezTo>
                  <a:pt x="21600" y="7296"/>
                  <a:pt x="21600" y="6295"/>
                  <a:pt x="21194" y="5678"/>
                </a:cubicBezTo>
                <a:close/>
                <a:moveTo>
                  <a:pt x="20728" y="7196"/>
                </a:moveTo>
                <a:lnTo>
                  <a:pt x="17301" y="12411"/>
                </a:lnTo>
                <a:cubicBezTo>
                  <a:pt x="17153" y="12636"/>
                  <a:pt x="16917" y="12636"/>
                  <a:pt x="16769" y="12411"/>
                </a:cubicBezTo>
                <a:lnTo>
                  <a:pt x="15107" y="9883"/>
                </a:lnTo>
                <a:lnTo>
                  <a:pt x="14992" y="9707"/>
                </a:lnTo>
                <a:lnTo>
                  <a:pt x="13342" y="7196"/>
                </a:lnTo>
                <a:cubicBezTo>
                  <a:pt x="13270" y="7088"/>
                  <a:pt x="13232" y="6946"/>
                  <a:pt x="13232" y="6787"/>
                </a:cubicBezTo>
                <a:cubicBezTo>
                  <a:pt x="13232" y="6637"/>
                  <a:pt x="13270" y="6487"/>
                  <a:pt x="13342" y="6379"/>
                </a:cubicBezTo>
                <a:lnTo>
                  <a:pt x="14992" y="3867"/>
                </a:lnTo>
                <a:lnTo>
                  <a:pt x="15107" y="3692"/>
                </a:lnTo>
                <a:lnTo>
                  <a:pt x="16769" y="1164"/>
                </a:lnTo>
                <a:cubicBezTo>
                  <a:pt x="16840" y="1056"/>
                  <a:pt x="16939" y="997"/>
                  <a:pt x="17038" y="997"/>
                </a:cubicBezTo>
                <a:cubicBezTo>
                  <a:pt x="17136" y="997"/>
                  <a:pt x="17230" y="1056"/>
                  <a:pt x="17306" y="1164"/>
                </a:cubicBezTo>
                <a:lnTo>
                  <a:pt x="20734" y="6379"/>
                </a:lnTo>
                <a:cubicBezTo>
                  <a:pt x="20876" y="6612"/>
                  <a:pt x="20876" y="6971"/>
                  <a:pt x="20728" y="719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pic>
        <p:nvPicPr>
          <p:cNvPr id="26" name="Graphic 6" descr="Megaphone1 with solid fill">
            <a:extLst>
              <a:ext uri="{FF2B5EF4-FFF2-40B4-BE49-F238E27FC236}">
                <a16:creationId xmlns:a16="http://schemas.microsoft.com/office/drawing/2014/main" id="{32EDC579-4AAD-7CAA-3C15-3CBCDA35E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9684" y="3142991"/>
            <a:ext cx="838571" cy="838571"/>
          </a:xfrm>
          <a:prstGeom prst="rect">
            <a:avLst/>
          </a:prstGeom>
        </p:spPr>
      </p:pic>
      <p:pic>
        <p:nvPicPr>
          <p:cNvPr id="27" name="Graphic 8" descr="Cycle with people with solid fill">
            <a:extLst>
              <a:ext uri="{FF2B5EF4-FFF2-40B4-BE49-F238E27FC236}">
                <a16:creationId xmlns:a16="http://schemas.microsoft.com/office/drawing/2014/main" id="{3AB358F9-5D0B-8FC5-86DD-837AABEC4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40439" y="3068252"/>
            <a:ext cx="838571" cy="838571"/>
          </a:xfrm>
          <a:prstGeom prst="rect">
            <a:avLst/>
          </a:prstGeom>
        </p:spPr>
      </p:pic>
      <p:pic>
        <p:nvPicPr>
          <p:cNvPr id="28" name="Graphic 9" descr="Bar graph with upward trend with solid fill">
            <a:extLst>
              <a:ext uri="{FF2B5EF4-FFF2-40B4-BE49-F238E27FC236}">
                <a16:creationId xmlns:a16="http://schemas.microsoft.com/office/drawing/2014/main" id="{AA3D3440-BEF4-7D7B-FC6B-859C20059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51007" y="3227632"/>
            <a:ext cx="838571" cy="83857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231E915-94C7-AD5F-321C-D202BB434926}"/>
              </a:ext>
            </a:extLst>
          </p:cNvPr>
          <p:cNvGrpSpPr/>
          <p:nvPr/>
        </p:nvGrpSpPr>
        <p:grpSpPr>
          <a:xfrm>
            <a:off x="3326771" y="2774104"/>
            <a:ext cx="1518977" cy="1290524"/>
            <a:chOff x="332936" y="2331334"/>
            <a:chExt cx="2926080" cy="15136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F67153-B0DE-A432-8FB9-2D4522DCCAE7}"/>
                </a:ext>
              </a:extLst>
            </p:cNvPr>
            <p:cNvSpPr txBox="1"/>
            <p:nvPr/>
          </p:nvSpPr>
          <p:spPr>
            <a:xfrm>
              <a:off x="332936" y="2331334"/>
              <a:ext cx="2926080" cy="75809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l-GR" b="1" noProof="1"/>
                <a:t>Δείξτε τα πειράματα!</a:t>
              </a:r>
              <a:endParaRPr lang="en-US" b="1" noProof="1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5F25D6-7E9E-DC8E-44C3-55AF1EC42BCD}"/>
                </a:ext>
              </a:extLst>
            </p:cNvPr>
            <p:cNvSpPr txBox="1"/>
            <p:nvPr/>
          </p:nvSpPr>
          <p:spPr>
            <a:xfrm>
              <a:off x="332936" y="3086923"/>
              <a:ext cx="2926080" cy="7580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l-GR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Κάντε τους μαθητές</a:t>
              </a:r>
              <a:r>
                <a: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l-GR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και τις μαθήτριες σας επιστήμονες για το ευρύ κοινό και να δείξουν τι μάθανε!</a:t>
              </a: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635E44-5351-D687-E673-2E7D3BFB8F04}"/>
              </a:ext>
            </a:extLst>
          </p:cNvPr>
          <p:cNvGrpSpPr/>
          <p:nvPr/>
        </p:nvGrpSpPr>
        <p:grpSpPr>
          <a:xfrm>
            <a:off x="6830909" y="2795126"/>
            <a:ext cx="1518977" cy="1567523"/>
            <a:chOff x="332936" y="2331334"/>
            <a:chExt cx="2926080" cy="183858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225E58-7EA9-4907-52A3-A1176D8A53DC}"/>
                </a:ext>
              </a:extLst>
            </p:cNvPr>
            <p:cNvSpPr txBox="1"/>
            <p:nvPr/>
          </p:nvSpPr>
          <p:spPr>
            <a:xfrm>
              <a:off x="332936" y="2331334"/>
              <a:ext cx="2926080" cy="75809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l-GR" b="1" noProof="1"/>
                <a:t>Δείξτε το πείραμα </a:t>
              </a:r>
              <a:r>
                <a:rPr lang="en-US" b="1" noProof="1"/>
                <a:t>DAST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D82FBC-3F8E-113E-26ED-78E5D53F3965}"/>
                </a:ext>
              </a:extLst>
            </p:cNvPr>
            <p:cNvSpPr txBox="1"/>
            <p:nvPr/>
          </p:nvSpPr>
          <p:spPr>
            <a:xfrm>
              <a:off x="332936" y="3086923"/>
              <a:ext cx="2926080" cy="1082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l-GR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Παραθέστε την αρχή και το τέλος του πειράματος και δείξτε στο κοινό το αντίκτυπο που είχε το πρόγραμμα ενδυνάμωσης των παιδιών μέσω της </a:t>
              </a:r>
              <a:r>
                <a: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STEM </a:t>
              </a:r>
              <a:r>
                <a:rPr lang="el-GR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εκπαίδευσης</a:t>
              </a: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56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697E24-3708-103F-7C54-94353D89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Συμπλήρωση</a:t>
            </a:r>
            <a:r>
              <a:rPr lang="en-US" dirty="0"/>
              <a:t> </a:t>
            </a:r>
            <a:r>
              <a:rPr lang="el-GR" dirty="0"/>
              <a:t>ερωτηματολογίων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FA1A53-C515-1FC0-0950-270CE83C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059"/>
            <a:ext cx="3239814" cy="2042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Στο τέλος της υλοποίησης του έργου θα σας αποσταλούν ειδικά ερωτηματολόγια για να λάβουμε την ανατροφοδότησή σας!</a:t>
            </a:r>
            <a:endParaRPr lang="en-US" sz="2000" dirty="0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E5070594-AAB8-7CD1-A55B-E8AD6C5C8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6" y="5655069"/>
            <a:ext cx="9438290" cy="1280660"/>
          </a:xfrm>
          <a:prstGeom prst="rect">
            <a:avLst/>
          </a:prstGeom>
        </p:spPr>
      </p:pic>
      <p:pic>
        <p:nvPicPr>
          <p:cNvPr id="4098" name="Picture 2" descr="Modern check list illustration">
            <a:extLst>
              <a:ext uri="{FF2B5EF4-FFF2-40B4-BE49-F238E27FC236}">
                <a16:creationId xmlns:a16="http://schemas.microsoft.com/office/drawing/2014/main" id="{8BE5BF90-C641-F2C1-90F9-71E4A870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89617" l="3514" r="90735">
                        <a14:foregroundMark x1="65176" y1="40256" x2="65176" y2="40256"/>
                        <a14:foregroundMark x1="79553" y1="44409" x2="79553" y2="44409"/>
                        <a14:foregroundMark x1="76837" y1="43610" x2="76837" y2="43610"/>
                        <a14:foregroundMark x1="62620" y1="48562" x2="62620" y2="48562"/>
                        <a14:foregroundMark x1="67732" y1="47923" x2="67732" y2="47923"/>
                        <a14:foregroundMark x1="69169" y1="50479" x2="69169" y2="50479"/>
                        <a14:foregroundMark x1="64696" y1="50000" x2="64696" y2="50000"/>
                        <a14:foregroundMark x1="28275" y1="37700" x2="28275" y2="37700"/>
                        <a14:foregroundMark x1="27636" y1="47284" x2="27636" y2="47284"/>
                        <a14:foregroundMark x1="28275" y1="57508" x2="28275" y2="57508"/>
                        <a14:foregroundMark x1="28275" y1="64856" x2="28275" y2="64856"/>
                        <a14:foregroundMark x1="36581" y1="61342" x2="36581" y2="61342"/>
                        <a14:foregroundMark x1="20927" y1="27796" x2="54792" y2="76198"/>
                        <a14:foregroundMark x1="55272" y1="28275" x2="23323" y2="65176"/>
                        <a14:foregroundMark x1="23323" y1="65176" x2="20128" y2="71565"/>
                        <a14:foregroundMark x1="23962" y1="31629" x2="28275" y2="73323"/>
                        <a14:foregroundMark x1="21086" y1="32268" x2="22524" y2="74441"/>
                        <a14:foregroundMark x1="24601" y1="29553" x2="53674" y2="31470"/>
                        <a14:foregroundMark x1="30351" y1="42173" x2="51118" y2="42652"/>
                        <a14:foregroundMark x1="49042" y1="37380" x2="54792" y2="78275"/>
                        <a14:foregroundMark x1="6869" y1="76518" x2="6070" y2="76038"/>
                        <a14:foregroundMark x1="3674" y1="76198" x2="3674" y2="76198"/>
                        <a14:foregroundMark x1="4153" y1="71565" x2="4153" y2="71565"/>
                        <a14:foregroundMark x1="42332" y1="67572" x2="42332" y2="67572"/>
                        <a14:foregroundMark x1="36741" y1="67572" x2="36741" y2="67572"/>
                        <a14:foregroundMark x1="40256" y1="38179" x2="40256" y2="38179"/>
                        <a14:foregroundMark x1="90735" y1="72364" x2="90735" y2="72364"/>
                        <a14:foregroundMark x1="86581" y1="62620" x2="86581" y2="62620"/>
                        <a14:foregroundMark x1="42013" y1="69808" x2="42013" y2="69808"/>
                        <a14:foregroundMark x1="41534" y1="72364" x2="41534" y2="72364"/>
                        <a14:foregroundMark x1="41534" y1="72364" x2="41534" y2="72364"/>
                        <a14:foregroundMark x1="64377" y1="40895" x2="64377" y2="40895"/>
                        <a14:foregroundMark x1="65974" y1="41054" x2="65974" y2="41054"/>
                        <a14:foregroundMark x1="70447" y1="59585" x2="70447" y2="59585"/>
                        <a14:foregroundMark x1="67732" y1="54153" x2="67732" y2="54153"/>
                        <a14:foregroundMark x1="66773" y1="52556" x2="66773" y2="52556"/>
                        <a14:foregroundMark x1="77157" y1="43131" x2="77157" y2="43131"/>
                        <a14:foregroundMark x1="78914" y1="44249" x2="78914" y2="44249"/>
                        <a14:foregroundMark x1="75879" y1="42652" x2="75879" y2="42652"/>
                        <a14:foregroundMark x1="75879" y1="42652" x2="75879" y2="42652"/>
                        <a14:foregroundMark x1="67732" y1="47923" x2="67732" y2="47923"/>
                        <a14:foregroundMark x1="67732" y1="47923" x2="67732" y2="47923"/>
                        <a14:foregroundMark x1="71246" y1="48882" x2="71246" y2="48882"/>
                        <a14:foregroundMark x1="71246" y1="48882" x2="71246" y2="48882"/>
                        <a14:foregroundMark x1="69329" y1="56709" x2="69329" y2="56709"/>
                        <a14:foregroundMark x1="69329" y1="56709" x2="69329" y2="56709"/>
                        <a14:backgroundMark x1="1438" y1="72045" x2="1438" y2="7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10" y="1411506"/>
            <a:ext cx="4034987" cy="40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0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90D1CB-3C09-0A30-AF3E-808E93FA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Ευχαριστούμε Πολύ!!!!</a:t>
            </a:r>
            <a:endParaRPr lang="en-US" dirty="0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F5096821-C515-1DED-F39B-79FAFBCD1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6" y="5655069"/>
            <a:ext cx="9438290" cy="1280660"/>
          </a:xfrm>
          <a:prstGeom prst="rect">
            <a:avLst/>
          </a:prstGeom>
        </p:spPr>
      </p:pic>
      <p:pic>
        <p:nvPicPr>
          <p:cNvPr id="5" name="Θέση περιεχομένου 5">
            <a:extLst>
              <a:ext uri="{FF2B5EF4-FFF2-40B4-BE49-F238E27FC236}">
                <a16:creationId xmlns:a16="http://schemas.microsoft.com/office/drawing/2014/main" id="{A61B7243-1FEC-027B-499A-8F7608AFE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340" t="7043" b="3624"/>
          <a:stretch/>
        </p:blipFill>
        <p:spPr>
          <a:xfrm>
            <a:off x="428296" y="2046239"/>
            <a:ext cx="6187149" cy="3485984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3DA62B9-A36B-34A2-7D04-6DCA03853F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6" t="7355" r="5896" b="3945"/>
          <a:stretch/>
        </p:blipFill>
        <p:spPr>
          <a:xfrm>
            <a:off x="5896304" y="1923393"/>
            <a:ext cx="6295696" cy="3866694"/>
          </a:xfrm>
          <a:prstGeom prst="rect">
            <a:avLst/>
          </a:prstGeom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04622DFF-E95C-CBE6-232B-37FF58789AC6}"/>
              </a:ext>
            </a:extLst>
          </p:cNvPr>
          <p:cNvSpPr/>
          <p:nvPr/>
        </p:nvSpPr>
        <p:spPr>
          <a:xfrm>
            <a:off x="6096001" y="3337375"/>
            <a:ext cx="966952" cy="856253"/>
          </a:xfrm>
          <a:prstGeom prst="ellipse">
            <a:avLst/>
          </a:prstGeom>
          <a:solidFill>
            <a:srgbClr val="E7EEFE"/>
          </a:solidFill>
          <a:ln>
            <a:solidFill>
              <a:srgbClr val="E7E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88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373</Words>
  <Application>Microsoft Office PowerPoint</Application>
  <PresentationFormat>Ευρεία οθόνη</PresentationFormat>
  <Paragraphs>50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Βήματα για την υλοποίηση του προγράμματος</vt:lpstr>
      <vt:lpstr>Τεχνικές ερωτήσεις (Q&amp;A)</vt:lpstr>
      <vt:lpstr>1. Ξεκινάμε με το draw a scientist!</vt:lpstr>
      <vt:lpstr>2. Επικοινωνία για την υλοποίηση των δραστηριοτήτων</vt:lpstr>
      <vt:lpstr>3. Τελειώνουμε με το draw a scientist!</vt:lpstr>
      <vt:lpstr>4.  Δημιουργία γιορτής στο σχολείο!</vt:lpstr>
      <vt:lpstr>5. Συμπλήρωση ερωτηματολογίων</vt:lpstr>
      <vt:lpstr>Ευχαριστούμε Πολύ!!!!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Βήματα για την υλοποίηση του προγράμματος</dc:title>
  <dc:creator>Γωγώ Λουκαΐδου</dc:creator>
  <cp:lastModifiedBy>Scico4</cp:lastModifiedBy>
  <cp:revision>7</cp:revision>
  <dcterms:created xsi:type="dcterms:W3CDTF">2022-10-27T10:42:55Z</dcterms:created>
  <dcterms:modified xsi:type="dcterms:W3CDTF">2023-10-26T16:48:07Z</dcterms:modified>
</cp:coreProperties>
</file>