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57" r:id="rId5"/>
    <p:sldId id="263" r:id="rId6"/>
    <p:sldId id="260" r:id="rId7"/>
    <p:sldId id="264" r:id="rId8"/>
    <p:sldId id="261" r:id="rId9"/>
    <p:sldId id="267" r:id="rId10"/>
    <p:sldId id="268" r:id="rId11"/>
    <p:sldId id="262" r:id="rId12"/>
    <p:sldId id="265" r:id="rId13"/>
    <p:sldId id="272" r:id="rId14"/>
    <p:sldId id="277" r:id="rId15"/>
    <p:sldId id="275" r:id="rId16"/>
    <p:sldId id="278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6095-430B-4F8C-A77E-60B3D6F22DED}" type="datetimeFigureOut">
              <a:rPr lang="el-GR" smtClean="0"/>
              <a:t>18/2/2022</a:t>
            </a:fld>
            <a:endParaRPr lang="el-G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0E167E-38A5-42A7-B64A-7F4D9AE521D6}" type="slidenum">
              <a:rPr lang="el-GR" smtClean="0"/>
              <a:t>‹#›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6095-430B-4F8C-A77E-60B3D6F22DED}" type="datetimeFigureOut">
              <a:rPr lang="el-GR" smtClean="0"/>
              <a:t>18/2/2022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167E-38A5-42A7-B64A-7F4D9AE521D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6095-430B-4F8C-A77E-60B3D6F22DED}" type="datetimeFigureOut">
              <a:rPr lang="el-GR" smtClean="0"/>
              <a:t>18/2/2022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167E-38A5-42A7-B64A-7F4D9AE521D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6095-430B-4F8C-A77E-60B3D6F22DED}" type="datetimeFigureOut">
              <a:rPr lang="el-GR" smtClean="0"/>
              <a:t>18/2/2022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167E-38A5-42A7-B64A-7F4D9AE521D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6095-430B-4F8C-A77E-60B3D6F22DED}" type="datetimeFigureOut">
              <a:rPr lang="el-GR" smtClean="0"/>
              <a:t>18/2/2022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167E-38A5-42A7-B64A-7F4D9AE521D6}" type="slidenum">
              <a:rPr lang="el-GR" smtClean="0"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6095-430B-4F8C-A77E-60B3D6F22DED}" type="datetimeFigureOut">
              <a:rPr lang="el-GR" smtClean="0"/>
              <a:t>18/2/2022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167E-38A5-42A7-B64A-7F4D9AE521D6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6095-430B-4F8C-A77E-60B3D6F22DED}" type="datetimeFigureOut">
              <a:rPr lang="el-GR" smtClean="0"/>
              <a:t>18/2/2022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167E-38A5-42A7-B64A-7F4D9AE521D6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6095-430B-4F8C-A77E-60B3D6F22DED}" type="datetimeFigureOut">
              <a:rPr lang="el-GR" smtClean="0"/>
              <a:t>18/2/2022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167E-38A5-42A7-B64A-7F4D9AE521D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6095-430B-4F8C-A77E-60B3D6F22DED}" type="datetimeFigureOut">
              <a:rPr lang="el-GR" smtClean="0"/>
              <a:t>18/2/2022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167E-38A5-42A7-B64A-7F4D9AE521D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6095-430B-4F8C-A77E-60B3D6F22DED}" type="datetimeFigureOut">
              <a:rPr lang="el-GR" smtClean="0"/>
              <a:t>18/2/2022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167E-38A5-42A7-B64A-7F4D9AE521D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6095-430B-4F8C-A77E-60B3D6F22DED}" type="datetimeFigureOut">
              <a:rPr lang="el-GR" smtClean="0"/>
              <a:t>18/2/2022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167E-38A5-42A7-B64A-7F4D9AE521D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3DA6095-430B-4F8C-A77E-60B3D6F22DED}" type="datetimeFigureOut">
              <a:rPr lang="el-GR" smtClean="0"/>
              <a:t>18/2/2022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70E167E-38A5-42A7-B64A-7F4D9AE521D6}" type="slidenum">
              <a:rPr lang="el-GR" smtClean="0"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>
            <a:noAutofit/>
          </a:bodyPr>
          <a:lstStyle/>
          <a:p>
            <a:r>
              <a:rPr lang="el-G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ΤΑ ΔΙΚΑΙΩΜΑΤΑ ΤΩΝ ΠΑΙΔΙΩΝ</a:t>
            </a:r>
            <a:endParaRPr lang="el-G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31640" y="4941168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Βρείτε με την βοήθεια της μαμάς ή του μπαμπά τη σωστή λεξούλα και μάθετε με ένα δημιουργικό και ευχάριστο τρόπο</a:t>
            </a:r>
            <a:r>
              <a:rPr lang="en-US" dirty="0" smtClean="0"/>
              <a:t> </a:t>
            </a:r>
            <a:r>
              <a:rPr lang="el-GR" dirty="0" smtClean="0"/>
              <a:t>κάποια από βασικά  δικαιώματά σας. </a:t>
            </a:r>
          </a:p>
          <a:p>
            <a:r>
              <a:rPr lang="el-GR" dirty="0" smtClean="0"/>
              <a:t>Ποια είναι</a:t>
            </a:r>
            <a:r>
              <a:rPr lang="en-US" dirty="0" smtClean="0"/>
              <a:t> </a:t>
            </a:r>
            <a:r>
              <a:rPr lang="el-GR" dirty="0" smtClean="0"/>
              <a:t>η σωστή ή πρώτη ή η δεύτερη</a:t>
            </a:r>
            <a:r>
              <a:rPr lang="en-US" dirty="0" smtClean="0"/>
              <a:t>;</a:t>
            </a:r>
            <a:endParaRPr lang="el-GR" dirty="0"/>
          </a:p>
        </p:txBody>
      </p:sp>
      <p:pic>
        <p:nvPicPr>
          <p:cNvPr id="1026" name="Picture 2" descr="C:\Users\User\Desktop\16-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772816"/>
            <a:ext cx="4896544" cy="3065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9349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User\Desktop\δικαιωματα\εικονες δικαιωματα\filo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4121885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5013176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ΦΙΛΟΙ</a:t>
            </a:r>
            <a:endParaRPr lang="el-G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64088" y="1628800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ΦΙΛΙ</a:t>
            </a:r>
            <a:endParaRPr lang="el-GR" sz="4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8" y="3284984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ΦΙΛΟΙ</a:t>
            </a:r>
            <a:endParaRPr lang="el-GR" sz="4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895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δικαιωματα\εικονες δικαιωματα\αγαπη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345890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4941168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 ΑΓΑΠΗ</a:t>
            </a:r>
            <a:endParaRPr lang="el-G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016" y="1628800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ΑΓΑΠΗ</a:t>
            </a:r>
            <a:endParaRPr lang="el-GR" sz="4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6016" y="2996952"/>
            <a:ext cx="2592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48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4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ΑΛΟΓΟ</a:t>
            </a:r>
            <a:endParaRPr lang="el-GR" sz="4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030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esktop\δικαιωματα\εικονες δικαιωματα\ygei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80728"/>
            <a:ext cx="4057677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5661248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ΥΓΕΙΑ</a:t>
            </a:r>
            <a:endParaRPr lang="el-G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6280" y="1772250"/>
            <a:ext cx="3851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ΥΠΟΒΡΥΧΙΟ</a:t>
            </a:r>
            <a:endParaRPr lang="el-GR" sz="4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2040" y="3140968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48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4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ΥΓΕΙΑ</a:t>
            </a:r>
            <a:endParaRPr lang="el-GR" sz="4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075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δικαιωματα\εικονες δικαιωματα\εθνικοτητα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3987959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9552" y="5085184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ΠΑΤΡΙΔΑ</a:t>
            </a:r>
            <a:endParaRPr lang="el-G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0032" y="1556792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ΠΑΛΑΤΙ</a:t>
            </a:r>
            <a:endParaRPr lang="el-GR" sz="4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032" y="3933056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ΠΑΤΡΙΔΑ</a:t>
            </a:r>
            <a:endParaRPr lang="el-GR" sz="4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945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User\Desktop\δικαιωματα\εικονες δικαιωματα\eirhnh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752"/>
            <a:ext cx="2800974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4437112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ΕΙΡΗΝΗ</a:t>
            </a:r>
            <a:endParaRPr lang="el-G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7944" y="1556792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ΕΙΡΗΝΗ</a:t>
            </a:r>
            <a:endParaRPr lang="el-GR" sz="4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7944" y="3861048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ΕΛΙΚΟΠΤΕΡΟ</a:t>
            </a:r>
            <a:endParaRPr lang="el-GR" sz="4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998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User\Desktop\δικαιωματα\εικονες δικαιωματα\iso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3738454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4437112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ΙΣΟΤΗΤΑ</a:t>
            </a:r>
            <a:endParaRPr lang="el-G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8064" y="1556792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ΙΠΠΟΤΗΣ</a:t>
            </a:r>
            <a:endParaRPr lang="el-GR" sz="4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2040" y="2996952"/>
            <a:ext cx="352839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r>
              <a:rPr lang="el-GR" dirty="0"/>
              <a:t> </a:t>
            </a:r>
            <a:r>
              <a:rPr lang="el-GR" dirty="0" smtClean="0"/>
              <a:t>   </a:t>
            </a:r>
            <a:r>
              <a:rPr lang="el-GR" sz="4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ΙΣΟΤΗΤΑ</a:t>
            </a:r>
            <a:endParaRPr lang="el-GR" sz="4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971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/>
              <a:t>Δημιουργός </a:t>
            </a:r>
            <a:br>
              <a:rPr lang="el-GR" sz="2800" dirty="0" smtClean="0"/>
            </a:br>
            <a:r>
              <a:rPr lang="el-GR" sz="2800" dirty="0" err="1" smtClean="0"/>
              <a:t>Μάκρα</a:t>
            </a:r>
            <a:r>
              <a:rPr lang="el-GR" sz="2800" dirty="0" smtClean="0"/>
              <a:t> Βασιλεία ΠΕ60 </a:t>
            </a:r>
            <a:br>
              <a:rPr lang="el-GR" sz="2800" dirty="0" smtClean="0"/>
            </a:br>
            <a:r>
              <a:rPr lang="el-GR" sz="2800" dirty="0" smtClean="0"/>
              <a:t>νηπιαγωγός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545318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δικαιωματα\εικονες δικαιωματα\ena onoma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908720"/>
            <a:ext cx="3543641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5157192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ΟΝΟΜΑ</a:t>
            </a:r>
            <a:endParaRPr lang="el-G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016" y="1628800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ΟΜΠΡΕΛΑ</a:t>
            </a:r>
            <a:endParaRPr lang="el-GR" sz="4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8024" y="3645024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ΟΝΟΜΑ</a:t>
            </a:r>
            <a:endParaRPr lang="el-GR" sz="4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366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User\Desktop\το-παι-ί-που-τρώει-το-μεσημεριανό-γεύμα-4122749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367240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9552" y="5085184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ΦΑΓΗΤΟ</a:t>
            </a:r>
            <a:endParaRPr lang="el-G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8024" y="1628800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ΦΑΓΗΤΟ</a:t>
            </a:r>
            <a:endParaRPr lang="el-GR" sz="4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3645024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ΦΑΛΑΙΝΑ</a:t>
            </a:r>
            <a:endParaRPr lang="el-GR" sz="4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86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δικαιωματα\εικονες δικαιωματα\νερο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6106"/>
            <a:ext cx="4175843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03648" y="5103173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ΝΕΡΟ</a:t>
            </a:r>
            <a:endParaRPr lang="el-G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6096" y="2132856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ΝΕΡΟ</a:t>
            </a:r>
            <a:endParaRPr lang="el-GR" sz="4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36096" y="4077072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ΝΑΝΟΣ</a:t>
            </a:r>
            <a:endParaRPr lang="el-GR" sz="4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888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δικαιωματα\εικονες δικαιωματα\ρουχα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504560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5013176"/>
            <a:ext cx="3168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ΡΟΥΧΑ</a:t>
            </a:r>
            <a:endParaRPr lang="el-G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84168" y="1412776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ΡΟΔΑ</a:t>
            </a:r>
            <a:endParaRPr lang="el-GR" sz="4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84168" y="2708920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ΡΟΥΧΑ</a:t>
            </a:r>
            <a:endParaRPr lang="el-GR" sz="4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74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5229200"/>
            <a:ext cx="381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ΣΠΙΤΙ</a:t>
            </a:r>
            <a:endParaRPr lang="el-G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4048" y="1916832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ΣΗΜΑΙΑ</a:t>
            </a:r>
            <a:endParaRPr lang="el-GR" sz="4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4048" y="3284984"/>
            <a:ext cx="3024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48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4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ΣΠΙΤΙ</a:t>
            </a:r>
            <a:endParaRPr lang="el-GR" sz="4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3" name="Picture 3" descr="C:\Users\User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32" y="1091644"/>
            <a:ext cx="4143658" cy="356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084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User\Desktop\μεγάλη-οικογένεια-2645846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483434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9552" y="5157192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ΟΙΚΟΓΕΝΕΙΑ</a:t>
            </a:r>
            <a:endParaRPr lang="el-G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0072" y="1124744"/>
            <a:ext cx="3923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ΟΙΚΟΓΕΝΕΙΑ</a:t>
            </a:r>
            <a:endParaRPr lang="el-GR" sz="4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4088" y="2636912"/>
            <a:ext cx="3384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48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4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ΟΥΡΑΝΟΣ</a:t>
            </a:r>
            <a:endParaRPr lang="el-GR" sz="4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180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δικαιωματα\εικονες δικαιωματα\σχολειο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4080705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4869160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ΣΧΟΛΕΙΟ</a:t>
            </a:r>
            <a:endParaRPr lang="el-G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016" y="2132856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ΣΧΟΛΕΙΟ</a:t>
            </a:r>
            <a:endParaRPr lang="el-GR" sz="4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6016" y="3861048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ΣΥΝΝΕΦΟ</a:t>
            </a:r>
            <a:endParaRPr lang="el-GR" sz="4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206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esktop\αρχείο λήψης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438251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5157192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ΠΑΙΧΝΙΔΙ</a:t>
            </a:r>
            <a:endParaRPr lang="el-G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68044" y="1196752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ΠΑΓΩΤΟ </a:t>
            </a:r>
            <a:endParaRPr lang="el-GR" sz="4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6056" y="3068960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ΠΑΙΧΝΙΔΙ</a:t>
            </a:r>
            <a:endParaRPr lang="el-GR" sz="4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392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Επιχειρηματικό">
  <a:themeElements>
    <a:clrScheme name="Επιχειρηματικό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Επιχειρηματικό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Επιχειρηματικ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88</TotalTime>
  <Words>89</Words>
  <Application>Microsoft Office PowerPoint</Application>
  <PresentationFormat>Προβολή στην οθόνη (4:3)</PresentationFormat>
  <Paragraphs>53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Επιχειρηματικό</vt:lpstr>
      <vt:lpstr>ΤΑ ΔΙΚΑΙΩΜΑΤΑ ΤΩΝ ΠΑΙΔΙΩΝ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Δημιουργός  Μάκρα Βασιλεία ΠΕ60  νηπιαγωγός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 ΔΙΚΑΙΩΜΑΤΑ ΤΩΝ ΠΑΙΔΙΩΝ</dc:title>
  <dc:creator>User</dc:creator>
  <cp:lastModifiedBy>User</cp:lastModifiedBy>
  <cp:revision>35</cp:revision>
  <dcterms:created xsi:type="dcterms:W3CDTF">2022-02-18T18:13:46Z</dcterms:created>
  <dcterms:modified xsi:type="dcterms:W3CDTF">2022-02-18T19:56:22Z</dcterms:modified>
</cp:coreProperties>
</file>