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3" r:id="rId6"/>
    <p:sldId id="260" r:id="rId7"/>
    <p:sldId id="264" r:id="rId8"/>
    <p:sldId id="261" r:id="rId9"/>
    <p:sldId id="267" r:id="rId10"/>
    <p:sldId id="268" r:id="rId11"/>
    <p:sldId id="262" r:id="rId12"/>
    <p:sldId id="265" r:id="rId13"/>
    <p:sldId id="272" r:id="rId14"/>
    <p:sldId id="277" r:id="rId15"/>
    <p:sldId id="275" r:id="rId16"/>
    <p:sldId id="278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DA6095-430B-4F8C-A77E-60B3D6F22DED}" type="datetimeFigureOut">
              <a:rPr lang="el-GR" smtClean="0"/>
              <a:t>18/2/2022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0E167E-38A5-42A7-B64A-7F4D9AE521D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ΤΑ ΔΙΚΑΙΩΜΑΤΑ ΤΩΝ ΠΑΙΔΙΩΝ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Βρείτε με την βοήθεια της μαμάς ή του μπαμπά τη σωστή λεξούλα και μάθετε με ένα δημιουργικό και ευχάριστο τρόπο</a:t>
            </a:r>
            <a:r>
              <a:rPr lang="en-US" dirty="0" smtClean="0"/>
              <a:t> </a:t>
            </a:r>
            <a:r>
              <a:rPr lang="el-GR" dirty="0" smtClean="0"/>
              <a:t>κάποια από βασικά  δικαιώματά σας. </a:t>
            </a:r>
          </a:p>
          <a:p>
            <a:r>
              <a:rPr lang="el-GR" dirty="0" smtClean="0"/>
              <a:t>Ποια είναι</a:t>
            </a:r>
            <a:r>
              <a:rPr lang="en-US" dirty="0" smtClean="0"/>
              <a:t> </a:t>
            </a:r>
            <a:r>
              <a:rPr lang="el-GR" dirty="0" smtClean="0"/>
              <a:t>η σωστή ή πρώτη ή η δεύτερη</a:t>
            </a:r>
            <a:r>
              <a:rPr lang="en-US" dirty="0" smtClean="0"/>
              <a:t>;</a:t>
            </a:r>
            <a:endParaRPr lang="el-GR" dirty="0"/>
          </a:p>
        </p:txBody>
      </p:sp>
      <p:pic>
        <p:nvPicPr>
          <p:cNvPr id="1026" name="Picture 2" descr="C:\Users\User\Desktop\16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4896544" cy="306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349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δικαιωματα\εικονες δικαιωματα\filo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412188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501317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ΦΙΛΟΙ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1628800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ΦΙΛΙ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328498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ΦΙΛΟΙ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95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δικαιωματα\εικονες δικαιωματα\αγαπη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34589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494116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ΑΓΑΠΗ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62880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ΑΓΑΠΗ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99695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ΑΛΟΓΟ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030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δικαιωματα\εικονες δικαιωματα\ygei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405767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566124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ΥΓΕΙΑ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6280" y="1772250"/>
            <a:ext cx="385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ΥΠΟΒΡΥΧΙΟ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3140968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ΥΓΕΙΑ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075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δικαιωματα\εικονες δικαιωματα\εθνικοτητα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398795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085184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ΠΑΤΡΙΔΑ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1556792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ΠΑΛΑΤΙ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393305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ΠΑΤΡΙΔΑ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4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δικαιωματα\εικονες δικαιωματα\eirhn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280097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44371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ΕΙΡΗΝΗ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944" y="155679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ΕΙΡΗΝΗ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7944" y="3861048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ΕΛΙΚΟΠΤΕΡΟ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98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δικαιωματα\εικονες δικαιωματα\iso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373845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437112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ΙΣΟΤΗΤΑ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1556792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ΙΠΠΟΤΗΣ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2996952"/>
            <a:ext cx="35283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ΙΣΟΤΗΤΑ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7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Δημιουργός </a:t>
            </a:r>
            <a:br>
              <a:rPr lang="el-GR" sz="2800" dirty="0" smtClean="0"/>
            </a:br>
            <a:r>
              <a:rPr lang="el-GR" sz="2800" dirty="0" err="1" smtClean="0"/>
              <a:t>Μάκρα</a:t>
            </a:r>
            <a:r>
              <a:rPr lang="el-GR" sz="2800" dirty="0" smtClean="0"/>
              <a:t> Βασιλεία ΠΕ60 </a:t>
            </a:r>
            <a:br>
              <a:rPr lang="el-GR" sz="2800" dirty="0" smtClean="0"/>
            </a:br>
            <a:r>
              <a:rPr lang="el-GR" sz="2800" dirty="0" smtClean="0"/>
              <a:t>νηπιαγωγός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54531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δικαιωματα\εικονες δικαιωματα\ena onom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908720"/>
            <a:ext cx="354364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515719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ΟΝΟΜΑ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628800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ΟΜΠΡΕΛΑ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364502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ΟΝΟΜΑ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6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το-παι-ί-που-τρώει-το-μεσημεριανό-γεύμα-4122749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085184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ΦΑΓΗΤΟ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1628800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ΦΑΓΗΤΟ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3645024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ΦΑΛΑΙΝΑ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δικαιωματα\εικονες δικαιωματα\νερο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6106"/>
            <a:ext cx="417584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3648" y="5103173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ΝΕΡΟ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213285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ΝΕΡΟ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4077072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ΝΑΝΟΣ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8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δικαιωματα\εικονες δικαιωματα\ρουχα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504560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013176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ΡΟΥΧΑ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141277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ΡΟΔΑ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2708920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ΡΟΥΧΑ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7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22920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ΣΠΙΤΙ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1916832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ΣΗΜΑΙΑ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284984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ΣΠΙΤΙ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3" name="Picture 3" descr="C:\Users\Use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32" y="1091644"/>
            <a:ext cx="4143658" cy="356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084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User\Desktop\μεγάλη-οικογένεια-2645846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483434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15719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ΟΙΚΟΓΕΝΕΙΑ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1124744"/>
            <a:ext cx="392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ΟΙΚΟΓΕΝΕΙΑ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636912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ΟΥΡΑΝΟΣ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18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δικαιωματα\εικονες δικαιωματα\σχολειο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408070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4869160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ΣΧΟΛΕΙΟ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213285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ΣΧΟΛΕΙΟ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386104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ΣΥΝΝΕΦΟ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0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αρχείο λήψης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438251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157192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ΠΑΙΧΝΙΔΙ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68044" y="119675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ΠΑΓΩΤΟ 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3068960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ΠΑΙΧΝΙΔΙ</a:t>
            </a:r>
            <a:endParaRPr lang="el-GR" sz="4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9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88</TotalTime>
  <Words>89</Words>
  <Application>Microsoft Office PowerPoint</Application>
  <PresentationFormat>Προβολή στην οθόνη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Επιχειρηματικό</vt:lpstr>
      <vt:lpstr>ΤΑ ΔΙΚΑΙΩΜΑΤΑ ΤΩΝ ΠΑΙΔΙΩΝ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Δημιουργός  Μάκρα Βασιλεία ΠΕ60  νηπιαγωγός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ΔΙΚΑΙΩΜΑΤΑ ΤΩΝ ΠΑΙΔΙΩΝ</dc:title>
  <dc:creator>User</dc:creator>
  <cp:lastModifiedBy>User</cp:lastModifiedBy>
  <cp:revision>35</cp:revision>
  <dcterms:created xsi:type="dcterms:W3CDTF">2022-02-18T18:13:46Z</dcterms:created>
  <dcterms:modified xsi:type="dcterms:W3CDTF">2022-02-18T19:56:22Z</dcterms:modified>
</cp:coreProperties>
</file>