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5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3FD6B-61FE-4B28-BE6F-1F8793DAE9FF}" type="datetimeFigureOut">
              <a:rPr lang="el-GR" smtClean="0"/>
              <a:t>27/9/2020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050A6-EF3F-4D23-B462-C91756B3BBC0}" type="slidenum">
              <a:rPr lang="el-GR" smtClean="0"/>
              <a:t>‹#›</a:t>
            </a:fld>
            <a:endParaRPr lang="el-GR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436096" y="5623351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Νηπιαγωγείο Φιλοθέης</a:t>
            </a:r>
          </a:p>
          <a:p>
            <a:r>
              <a:rPr lang="el-GR" dirty="0"/>
              <a:t>ΕΥΗ ΣΧΙΖΑ</a:t>
            </a:r>
          </a:p>
          <a:p>
            <a:r>
              <a:rPr lang="el-GR" dirty="0"/>
              <a:t>ΣΧΟΛΙΚΗ ΝΟΣΗΛΕΥΤΡΙΑ-</a:t>
            </a:r>
            <a:r>
              <a:rPr lang="en-US" dirty="0"/>
              <a:t>RHV</a:t>
            </a:r>
          </a:p>
          <a:p>
            <a:r>
              <a:rPr lang="el-GR" dirty="0"/>
              <a:t>ΣΕΠΤΕΜΒΡΙΟΣ 2020</a:t>
            </a:r>
          </a:p>
        </p:txBody>
      </p:sp>
    </p:spTree>
    <p:extLst>
      <p:ext uri="{BB962C8B-B14F-4D97-AF65-F5344CB8AC3E}">
        <p14:creationId xmlns:p14="http://schemas.microsoft.com/office/powerpoint/2010/main" val="185972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320994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119023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267317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380671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193687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534" y="1806575"/>
            <a:ext cx="5728931" cy="4052888"/>
          </a:xfrm>
        </p:spPr>
      </p:pic>
    </p:spTree>
    <p:extLst>
      <p:ext uri="{BB962C8B-B14F-4D97-AF65-F5344CB8AC3E}">
        <p14:creationId xmlns:p14="http://schemas.microsoft.com/office/powerpoint/2010/main" val="979996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6912768" cy="4320479"/>
          </a:xfrm>
        </p:spPr>
      </p:pic>
    </p:spTree>
    <p:extLst>
      <p:ext uri="{BB962C8B-B14F-4D97-AF65-F5344CB8AC3E}">
        <p14:creationId xmlns:p14="http://schemas.microsoft.com/office/powerpoint/2010/main" val="40112077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21</TotalTime>
  <Words>9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Verdana</vt:lpstr>
      <vt:lpstr>Wingdings 2</vt:lpstr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evi</dc:creator>
  <cp:lastModifiedBy>Kostas Amarantidis</cp:lastModifiedBy>
  <cp:revision>3</cp:revision>
  <dcterms:created xsi:type="dcterms:W3CDTF">2020-09-14T16:54:43Z</dcterms:created>
  <dcterms:modified xsi:type="dcterms:W3CDTF">2020-09-26T22:05:32Z</dcterms:modified>
</cp:coreProperties>
</file>